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wladys botteau" initials="g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1"/>
    <a:srgbClr val="FF9911"/>
    <a:srgbClr val="F8C63D"/>
    <a:srgbClr val="377EF0"/>
    <a:srgbClr val="FF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312" autoAdjust="0"/>
  </p:normalViewPr>
  <p:slideViewPr>
    <p:cSldViewPr snapToGrid="0">
      <p:cViewPr varScale="1">
        <p:scale>
          <a:sx n="79" d="100"/>
          <a:sy n="79" d="100"/>
        </p:scale>
        <p:origin x="-93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37AFD80-4F8D-C006-A1B6-14C0B80F8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702D6F8-3879-163C-CA7D-5ADEF3750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F75B6B2-C287-6E45-7C57-C08D69FA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1D5B7D4-29BC-6C03-F5C4-FFE0B3FE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BC116564-2718-3EBC-5EEC-4F9AEE42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1CA03F4-EF4F-840D-1270-EDDF057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65877765-41E1-2DE7-169E-7DF474492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3D31587-FF28-C546-04D7-51946BC4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DF49A9E-A93A-8201-A285-F1B8E117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CE9C5616-97AC-D15A-EFDF-F3A7646F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48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DAAC74F1-9EC6-1EE2-2609-74DA9560C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C3B8B90C-53DA-79D4-CC4B-30D09606E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0A216D1-1F06-9A98-66CC-2999298B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C6856AF-ECEF-9BC6-909A-59D2948E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B473FD1-B8BD-71D5-A7FE-B38B3505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05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3AEDA3D-635E-678A-7DDF-EF38CB37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FA4E1CB-DD94-8D53-33E6-00EA31CC9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DEBE47B-CB87-5E68-B8DD-2CF61748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0491493-73C0-993E-5533-2B94BE7D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B1F93D9-6C7F-D06F-D5DB-4474FE02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5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7BE6681-F2C0-AA76-69D0-362E3F08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DDF57C1F-3C0B-63A1-E231-D06EE983C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F188AB78-430A-FC1B-EC80-767E3D2D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E38DB07-213E-7809-D4E7-5894F64E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C65B4A2-87DA-67A7-55F0-5F8A3EC0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35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C1944F-FCCB-15E0-1901-C8DC6C0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28D0700-3710-2A46-B88F-079394E6A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E1EE8498-B47F-9AFA-DA60-26D17C88C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2DB9BDA-E03A-E730-14B2-E04ED3984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334BAE2C-597D-C3E0-6D66-2A34CC51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6C9BEC88-C812-A377-95EB-4F2C8C98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53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384236C-FE35-3510-6944-A1471BAE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8D810D5-C9E7-D8DE-42E8-D4D22B9C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496A3D80-A899-1D1E-1E48-631C622B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496B4ACE-ABF8-A4F9-B7D8-08852805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51CF1F50-40C2-3184-8CE1-2D26C2B0E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2D447616-3126-EA7D-8858-704F933C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ADBBFDBE-AF85-91FF-03C5-A77B0B60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C963B63A-FAF3-7842-06F7-DBD007DC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828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C4799B7-2A94-A894-21E7-667F5631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0CAF7C3F-D77B-2791-D84B-EDEA5259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33624140-D277-731E-507C-64BB9809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8B9C51C6-982C-8E16-2D39-E1A566FA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60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DC8F6A08-F8BB-6343-AA25-207C268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8DA3809B-CA98-5DB4-9AAC-7A341F60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30550EE8-0FE3-9BC2-FF45-275973E4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45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5014F5-16FD-3A64-0F28-13460BBB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BFB656F-5C9E-7B5E-56B2-B5AF9B7E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9BEF166-043E-3B0D-3543-10889F303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46E9DA3-5160-421B-4DE4-51184A4C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E1B65C69-424E-083C-FD5E-D674FFDC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E97CD0F-2B03-6FC7-D633-E4E27341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2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C66C51-EC06-68F1-AC14-7638F1D3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F87F4D5C-6AA6-21A4-2769-965D5DA59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F49E957F-A15D-7613-46B0-E0EA9308E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BEEADA81-A61B-C529-6E8B-7B8A5547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D16029A7-8757-2E6D-8A83-6E622D21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790B6B8D-0CC6-2F3C-A5F7-61798344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3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7713842F-F841-3A37-7492-4BA4ECC5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7A803C2-24EE-5904-EEC0-3F5CD5164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D8671AF-2596-B455-8DDE-8BB71A570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8280F-500D-486B-B5E3-48A3F7732B6A}" type="datetimeFigureOut">
              <a:rPr lang="fr-FR" smtClean="0"/>
              <a:t>24/05/2024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2778572-B9E7-E5AA-7E24-F283C21D5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4B1AB8D-49A0-A669-9C29-2E47CDCD7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93F9-2257-4D78-BD43-017F2030AC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23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17/06/relationships/model3d" Target="../media/model3d3.glb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17/06/relationships/model3d" Target="../media/model3d3.glb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7/06/relationships/model3d" Target="../media/model3d1.glb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microsoft.com/office/2017/06/relationships/model3d" Target="../media/model3d1.glb"/><Relationship Id="rId7" Type="http://schemas.openxmlformats.org/officeDocument/2006/relationships/image" Target="../media/image27.png"/><Relationship Id="rId12" Type="http://schemas.microsoft.com/office/2017/06/relationships/model3d" Target="../media/model3d4.glb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microsoft.com/office/2017/06/relationships/model3d" Target="../media/model3d3.glb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microsoft.com/office/2017/06/relationships/model3d" Target="../media/model3d5.glb"/><Relationship Id="rId3" Type="http://schemas.microsoft.com/office/2017/06/relationships/model3d" Target="../media/model3d1.glb"/><Relationship Id="rId7" Type="http://schemas.openxmlformats.org/officeDocument/2006/relationships/image" Target="../media/image31.png"/><Relationship Id="rId12" Type="http://schemas.microsoft.com/office/2017/06/relationships/model3d" Target="../media/model3d4.glb"/><Relationship Id="rId17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microsoft.com/office/2017/06/relationships/model3d" Target="../media/model3d3.glb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18" Type="http://schemas.microsoft.com/office/2017/06/relationships/model3d" Target="../media/model3d5.glb"/><Relationship Id="rId26" Type="http://schemas.openxmlformats.org/officeDocument/2006/relationships/image" Target="../media/image42.png"/><Relationship Id="rId3" Type="http://schemas.microsoft.com/office/2017/06/relationships/model3d" Target="../media/model3d1.glb"/><Relationship Id="rId21" Type="http://schemas.openxmlformats.org/officeDocument/2006/relationships/image" Target="../media/image40.png"/><Relationship Id="rId34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microsoft.com/office/2017/06/relationships/model3d" Target="../media/model3d4.glb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32.png"/><Relationship Id="rId24" Type="http://schemas.openxmlformats.org/officeDocument/2006/relationships/image" Target="../media/image41.png"/><Relationship Id="rId32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31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microsoft.com/office/2017/06/relationships/model3d" Target="../media/model3d3.glb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microsoft.com/office/2017/06/relationships/model3d" Target="../media/model3d3.glb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xmlns="" id="{38900B3C-4713-11E3-C030-73FAB331BD6C}"/>
              </a:ext>
            </a:extLst>
          </p:cNvPr>
          <p:cNvSpPr/>
          <p:nvPr/>
        </p:nvSpPr>
        <p:spPr>
          <a:xfrm rot="5400000">
            <a:off x="3053328" y="709449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7" name="Hexagone 46">
            <a:extLst>
              <a:ext uri="{FF2B5EF4-FFF2-40B4-BE49-F238E27FC236}">
                <a16:creationId xmlns:a16="http://schemas.microsoft.com/office/drawing/2014/main" xmlns="" id="{C78DF5D2-8076-D043-DE78-9A17ABCF58B6}"/>
              </a:ext>
            </a:extLst>
          </p:cNvPr>
          <p:cNvSpPr/>
          <p:nvPr/>
        </p:nvSpPr>
        <p:spPr>
          <a:xfrm>
            <a:off x="130674" y="724557"/>
            <a:ext cx="1943100" cy="16750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Hexagone 48">
            <a:extLst>
              <a:ext uri="{FF2B5EF4-FFF2-40B4-BE49-F238E27FC236}">
                <a16:creationId xmlns:a16="http://schemas.microsoft.com/office/drawing/2014/main" xmlns="" id="{E3B8C86F-6666-99F8-9E67-05F3483B3094}"/>
              </a:ext>
            </a:extLst>
          </p:cNvPr>
          <p:cNvSpPr/>
          <p:nvPr/>
        </p:nvSpPr>
        <p:spPr>
          <a:xfrm>
            <a:off x="1894038" y="401364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Hexagone 49">
            <a:extLst>
              <a:ext uri="{FF2B5EF4-FFF2-40B4-BE49-F238E27FC236}">
                <a16:creationId xmlns:a16="http://schemas.microsoft.com/office/drawing/2014/main" xmlns="" id="{9B197852-37BA-5300-5C80-46EFB8F493D2}"/>
              </a:ext>
            </a:extLst>
          </p:cNvPr>
          <p:cNvSpPr/>
          <p:nvPr/>
        </p:nvSpPr>
        <p:spPr>
          <a:xfrm>
            <a:off x="-794196" y="5397500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Hexagone 52">
            <a:extLst>
              <a:ext uri="{FF2B5EF4-FFF2-40B4-BE49-F238E27FC236}">
                <a16:creationId xmlns:a16="http://schemas.microsoft.com/office/drawing/2014/main" xmlns="" id="{C4E7E0A5-5878-3ADB-9CF9-6A0352BAFDFF}"/>
              </a:ext>
            </a:extLst>
          </p:cNvPr>
          <p:cNvSpPr/>
          <p:nvPr/>
        </p:nvSpPr>
        <p:spPr>
          <a:xfrm>
            <a:off x="1335196" y="4844393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7B770DCD-B1A0-C39E-26D2-7150786CD053}"/>
              </a:ext>
            </a:extLst>
          </p:cNvPr>
          <p:cNvSpPr txBox="1"/>
          <p:nvPr/>
        </p:nvSpPr>
        <p:spPr>
          <a:xfrm>
            <a:off x="220996" y="433647"/>
            <a:ext cx="48456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chemeClr val="bg1"/>
                </a:solidFill>
                <a:latin typeface="Montserrat" panose="00000500000000000000" pitchFamily="2" charset="0"/>
              </a:rPr>
              <a:t>MÊME-IT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8C600178-AB2A-694E-0529-6B79911A3CC1}"/>
              </a:ext>
            </a:extLst>
          </p:cNvPr>
          <p:cNvSpPr txBox="1"/>
          <p:nvPr/>
        </p:nvSpPr>
        <p:spPr>
          <a:xfrm>
            <a:off x="463104" y="1890921"/>
            <a:ext cx="3886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Libérez votre créativité  !!!</a:t>
            </a:r>
          </a:p>
        </p:txBody>
      </p:sp>
    </p:spTree>
    <p:extLst>
      <p:ext uri="{BB962C8B-B14F-4D97-AF65-F5344CB8AC3E}">
        <p14:creationId xmlns:p14="http://schemas.microsoft.com/office/powerpoint/2010/main" val="34257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38" y="1847850"/>
            <a:ext cx="6249224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index2.html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insérer le texte)</a:t>
            </a:r>
          </a:p>
        </p:txBody>
      </p:sp>
    </p:spTree>
    <p:extLst>
      <p:ext uri="{BB962C8B-B14F-4D97-AF65-F5344CB8AC3E}">
        <p14:creationId xmlns:p14="http://schemas.microsoft.com/office/powerpoint/2010/main" val="3468478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7763359"/>
                  </p:ext>
                </p:extLst>
              </p:nvPr>
            </p:nvGraphicFramePr>
            <p:xfrm flipH="1">
              <a:off x="-266197" y="-4199744"/>
              <a:ext cx="12724393" cy="14474887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-266197" y="-4199744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3" y="2624433"/>
            <a:ext cx="424231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38" y="1916674"/>
            <a:ext cx="444326" cy="490391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12" y="0"/>
            <a:ext cx="6916350" cy="677475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index3.html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(pour télécharger le même)</a:t>
            </a:r>
          </a:p>
        </p:txBody>
      </p:sp>
    </p:spTree>
    <p:extLst>
      <p:ext uri="{BB962C8B-B14F-4D97-AF65-F5344CB8AC3E}">
        <p14:creationId xmlns:p14="http://schemas.microsoft.com/office/powerpoint/2010/main" val="2045599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847468"/>
                  </p:ext>
                </p:extLst>
              </p:nvPr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021283"/>
                  </p:ext>
                </p:extLst>
              </p:nvPr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1149924"/>
                  </p:ext>
                </p:extLst>
              </p:nvPr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94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-11647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-20815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-2081563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75490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946213"/>
                  </p:ext>
                </p:extLst>
              </p:nvPr>
            </p:nvGraphicFramePr>
            <p:xfrm>
              <a:off x="-1914011" y="2546128"/>
              <a:ext cx="1260858" cy="1199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0858" cy="1199922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03010" ay="716227" az="3298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14011" y="2546128"/>
                <a:ext cx="1260858" cy="119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163779"/>
                  </p:ext>
                </p:extLst>
              </p:nvPr>
            </p:nvGraphicFramePr>
            <p:xfrm flipH="1">
              <a:off x="7272683" y="8157509"/>
              <a:ext cx="1129123" cy="408003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129123" cy="40800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5844046" ay="73109" az="-102422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272683" y="8157509"/>
                <a:ext cx="1129123" cy="40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6618176"/>
                  </p:ext>
                </p:extLst>
              </p:nvPr>
            </p:nvGraphicFramePr>
            <p:xfrm>
              <a:off x="562333" y="-2964450"/>
              <a:ext cx="11119819" cy="1329046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119819" cy="1329046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30344" ay="-164519" az="1076255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4886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333" y="-2964450"/>
                <a:ext cx="11119819" cy="1329046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E1469AF4-4B83-0B4A-4C74-86CF79BD14DD}"/>
              </a:ext>
            </a:extLst>
          </p:cNvPr>
          <p:cNvSpPr txBox="1"/>
          <p:nvPr/>
        </p:nvSpPr>
        <p:spPr>
          <a:xfrm>
            <a:off x="781050" y="-33628"/>
            <a:ext cx="1695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Arial Black" panose="020B0A04020102020204" pitchFamily="34" charset="0"/>
              </a:rPr>
              <a:t>CSS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AFAC0B16-C2DF-5143-D8D1-4F9D15BC86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9" y="0"/>
            <a:ext cx="6815754" cy="6858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90266E3C-7235-3BC7-FDE1-42B459C4C9DB}"/>
              </a:ext>
            </a:extLst>
          </p:cNvPr>
          <p:cNvSpPr txBox="1"/>
          <p:nvPr/>
        </p:nvSpPr>
        <p:spPr>
          <a:xfrm>
            <a:off x="781050" y="1116661"/>
            <a:ext cx="169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Arial Black" panose="020B0A04020102020204" pitchFamily="34" charset="0"/>
              </a:rPr>
              <a:t>-Mise en forme</a:t>
            </a:r>
          </a:p>
        </p:txBody>
      </p:sp>
    </p:spTree>
    <p:extLst>
      <p:ext uri="{BB962C8B-B14F-4D97-AF65-F5344CB8AC3E}">
        <p14:creationId xmlns:p14="http://schemas.microsoft.com/office/powerpoint/2010/main" val="962696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77715" y="2558567"/>
              <a:ext cx="1250005" cy="11750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0005" cy="117504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14277" ay="-875966" az="208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7715" y="2558567"/>
                <a:ext cx="1250005" cy="117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7329614" y="2523192"/>
              <a:ext cx="1015262" cy="1161038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015262" cy="116103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1191" ay="645578" az="-19828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329614" y="2523192"/>
                <a:ext cx="1015262" cy="1161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63392" y="2502200"/>
              <a:ext cx="1047721" cy="120302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47721" cy="1203023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829985" ay="-1094565" az="26446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3392" y="2502200"/>
                <a:ext cx="1047721" cy="120302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49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916550F3-9071-8381-CEEC-3C9F5E98071D}"/>
              </a:ext>
            </a:extLst>
          </p:cNvPr>
          <p:cNvSpPr txBox="1"/>
          <p:nvPr/>
        </p:nvSpPr>
        <p:spPr>
          <a:xfrm>
            <a:off x="742950" y="38792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7601638"/>
                  </p:ext>
                </p:extLst>
              </p:nvPr>
            </p:nvGraphicFramePr>
            <p:xfrm>
              <a:off x="11011085" y="5580004"/>
              <a:ext cx="1241895" cy="12006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1895" cy="1200681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7067" ay="-1363326" az="5441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1085" y="5580004"/>
                <a:ext cx="1241895" cy="1200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005304"/>
                  </p:ext>
                </p:extLst>
              </p:nvPr>
            </p:nvGraphicFramePr>
            <p:xfrm flipH="1">
              <a:off x="8948863" y="5649016"/>
              <a:ext cx="1015262" cy="1233988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015262" cy="1233988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4235" ay="1695562" az="-63081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948863" y="5649016"/>
                <a:ext cx="1015262" cy="123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2968713"/>
                  </p:ext>
                </p:extLst>
              </p:nvPr>
            </p:nvGraphicFramePr>
            <p:xfrm>
              <a:off x="9991310" y="5555600"/>
              <a:ext cx="1028671" cy="124948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28671" cy="1249487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3125" ay="-1590714" az="58495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1310" y="5555600"/>
                <a:ext cx="1028671" cy="124948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C4FF9A7E-CD10-A3A9-6481-EEE7882A9112}"/>
              </a:ext>
            </a:extLst>
          </p:cNvPr>
          <p:cNvSpPr/>
          <p:nvPr/>
        </p:nvSpPr>
        <p:spPr>
          <a:xfrm>
            <a:off x="7803427" y="-24317"/>
            <a:ext cx="1954930" cy="17507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801083"/>
                  </p:ext>
                </p:extLst>
              </p:nvPr>
            </p:nvGraphicFramePr>
            <p:xfrm>
              <a:off x="4692279" y="1829720"/>
              <a:ext cx="3032922" cy="303791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032922" cy="3037910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4375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xmlns="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2279" y="1829720"/>
                <a:ext cx="3032922" cy="303791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xmlns="" id="{BE7E9D94-CBD9-6061-0769-6976F84F0888}"/>
              </a:ext>
            </a:extLst>
          </p:cNvPr>
          <p:cNvSpPr/>
          <p:nvPr/>
        </p:nvSpPr>
        <p:spPr>
          <a:xfrm>
            <a:off x="742950" y="232410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0EEC98BE-4119-E033-C3A5-BF028C1F7325}"/>
              </a:ext>
            </a:extLst>
          </p:cNvPr>
          <p:cNvSpPr txBox="1"/>
          <p:nvPr/>
        </p:nvSpPr>
        <p:spPr>
          <a:xfrm>
            <a:off x="82840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3236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916550F3-9071-8381-CEEC-3C9F5E98071D}"/>
              </a:ext>
            </a:extLst>
          </p:cNvPr>
          <p:cNvSpPr txBox="1"/>
          <p:nvPr/>
        </p:nvSpPr>
        <p:spPr>
          <a:xfrm>
            <a:off x="26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4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9391195"/>
                  </p:ext>
                </p:extLst>
              </p:nvPr>
            </p:nvGraphicFramePr>
            <p:xfrm>
              <a:off x="11016844" y="5596846"/>
              <a:ext cx="1230376" cy="11669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30376" cy="1166996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79287" ay="211902" az="-423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6844" y="5596846"/>
                <a:ext cx="1230376" cy="116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2498404"/>
                  </p:ext>
                </p:extLst>
              </p:nvPr>
            </p:nvGraphicFramePr>
            <p:xfrm flipH="1">
              <a:off x="8948863" y="5687457"/>
              <a:ext cx="1015261" cy="1157105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948863" y="56874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5438676"/>
                  </p:ext>
                </p:extLst>
              </p:nvPr>
            </p:nvGraphicFramePr>
            <p:xfrm>
              <a:off x="10056139" y="5738257"/>
              <a:ext cx="899012" cy="103657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61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C4FF9A7E-CD10-A3A9-6481-EEE7882A9112}"/>
              </a:ext>
            </a:extLst>
          </p:cNvPr>
          <p:cNvSpPr/>
          <p:nvPr/>
        </p:nvSpPr>
        <p:spPr>
          <a:xfrm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04800EF-D5A0-E65B-A939-BF54120AE076}"/>
              </a:ext>
            </a:extLst>
          </p:cNvPr>
          <p:cNvSpPr txBox="1"/>
          <p:nvPr/>
        </p:nvSpPr>
        <p:spPr>
          <a:xfrm>
            <a:off x="263390" y="365742"/>
            <a:ext cx="8924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9999222"/>
                  </p:ext>
                </p:extLst>
              </p:nvPr>
            </p:nvGraphicFramePr>
            <p:xfrm>
              <a:off x="6934407" y="5816600"/>
              <a:ext cx="869018" cy="87044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xmlns="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4407" y="58166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xmlns="" id="{BE7E9D94-CBD9-6061-0769-6976F84F0888}"/>
              </a:ext>
            </a:extLst>
          </p:cNvPr>
          <p:cNvSpPr/>
          <p:nvPr/>
        </p:nvSpPr>
        <p:spPr>
          <a:xfrm>
            <a:off x="274975" y="2308790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0EEC98BE-4119-E033-C3A5-BF028C1F7325}"/>
              </a:ext>
            </a:extLst>
          </p:cNvPr>
          <p:cNvSpPr txBox="1"/>
          <p:nvPr/>
        </p:nvSpPr>
        <p:spPr>
          <a:xfrm>
            <a:off x="295735" y="320131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0EA9C6E9-CC59-EAA0-0574-BC944CF63A28}"/>
              </a:ext>
            </a:extLst>
          </p:cNvPr>
          <p:cNvGrpSpPr/>
          <p:nvPr/>
        </p:nvGrpSpPr>
        <p:grpSpPr>
          <a:xfrm>
            <a:off x="5494723" y="1041263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64" t="15041" r="39958" b="45683"/>
          <a:stretch/>
        </p:blipFill>
        <p:spPr>
          <a:xfrm>
            <a:off x="7230114" y="31748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204" y="44987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4" name="Modèle 3D 23">
                <a:extLst>
                  <a:ext uri="{FF2B5EF4-FFF2-40B4-BE49-F238E27FC236}">
                    <a16:creationId xmlns:a16="http://schemas.microsoft.com/office/drawing/2014/main" id="{5E6E230B-0E42-1BD6-F310-05885878D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040746"/>
                  </p:ext>
                </p:extLst>
              </p:nvPr>
            </p:nvGraphicFramePr>
            <p:xfrm>
              <a:off x="-4936976" y="-2670470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>
                <a:extLst>
                  <a:ext uri="{FF2B5EF4-FFF2-40B4-BE49-F238E27FC236}">
                    <a16:creationId xmlns:a16="http://schemas.microsoft.com/office/drawing/2014/main" xmlns="" id="{5E6E230B-0E42-1BD6-F310-05885878D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936976" y="-267047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6" name="Modèle 3D 25">
                <a:extLst>
                  <a:ext uri="{FF2B5EF4-FFF2-40B4-BE49-F238E27FC236}">
                    <a16:creationId xmlns:a16="http://schemas.microsoft.com/office/drawing/2014/main" id="{36F18CCF-AFE4-27B7-2887-E1D33E85DB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862041"/>
                  </p:ext>
                </p:extLst>
              </p:nvPr>
            </p:nvGraphicFramePr>
            <p:xfrm>
              <a:off x="14255952" y="501266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èle 3D 25">
                <a:extLst>
                  <a:ext uri="{FF2B5EF4-FFF2-40B4-BE49-F238E27FC236}">
                    <a16:creationId xmlns:a16="http://schemas.microsoft.com/office/drawing/2014/main" xmlns="" id="{36F18CCF-AFE4-27B7-2887-E1D33E85DB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255952" y="5012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63BEC257-8D9C-4BAF-0B8F-E7989657D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758888"/>
                  </p:ext>
                </p:extLst>
              </p:nvPr>
            </p:nvGraphicFramePr>
            <p:xfrm>
              <a:off x="13500978" y="6356734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xmlns="" id="{63BEC257-8D9C-4BAF-0B8F-E7989657D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500978" y="635673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7D7D4857-5B8D-479D-D173-2F435CB61E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057290"/>
                  </p:ext>
                </p:extLst>
              </p:nvPr>
            </p:nvGraphicFramePr>
            <p:xfrm>
              <a:off x="3334011" y="8014452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xmlns="" id="{7D7D4857-5B8D-479D-D173-2F435CB61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4011" y="8014452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D18547EB-1FA0-17C9-359E-7AE84024C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5838293"/>
                  </p:ext>
                </p:extLst>
              </p:nvPr>
            </p:nvGraphicFramePr>
            <p:xfrm>
              <a:off x="-6989860" y="7252966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xmlns="" id="{D18547EB-1FA0-17C9-359E-7AE84024C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6989860" y="7252966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CE6DAF6D-EE7E-5316-E69B-F12C961C60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7006600"/>
                  </p:ext>
                </p:extLst>
              </p:nvPr>
            </p:nvGraphicFramePr>
            <p:xfrm>
              <a:off x="-7492093" y="726254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xmlns="" id="{CE6DAF6D-EE7E-5316-E69B-F12C961C60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7492093" y="726254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7E83E970-D30A-1E88-EE5A-D5BB5D1F1F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458002"/>
                  </p:ext>
                </p:extLst>
              </p:nvPr>
            </p:nvGraphicFramePr>
            <p:xfrm>
              <a:off x="-7170502" y="3662980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xmlns="" id="{7E83E970-D30A-1E88-EE5A-D5BB5D1F1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7170502" y="3662980"/>
                <a:ext cx="5383585" cy="152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BC9D810D-7866-736B-5ABF-C0E29751B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040156"/>
                  </p:ext>
                </p:extLst>
              </p:nvPr>
            </p:nvGraphicFramePr>
            <p:xfrm>
              <a:off x="8362079" y="-3358313"/>
              <a:ext cx="5383585" cy="1522971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83585" cy="152297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25152" ay="1317144" az="31366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xmlns="" id="{BC9D810D-7866-736B-5ABF-C0E29751B2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62079" y="-3358313"/>
                <a:ext cx="5383585" cy="1522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558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6000">
              <a:srgbClr val="7030A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916550F3-9071-8381-CEEC-3C9F5E98071D}"/>
              </a:ext>
            </a:extLst>
          </p:cNvPr>
          <p:cNvSpPr txBox="1"/>
          <p:nvPr/>
        </p:nvSpPr>
        <p:spPr>
          <a:xfrm>
            <a:off x="-4070350" y="3968152"/>
            <a:ext cx="3290609" cy="830997"/>
          </a:xfrm>
          <a:custGeom>
            <a:avLst/>
            <a:gdLst/>
            <a:ahLst/>
            <a:cxnLst/>
            <a:rect l="l" t="t" r="r" b="b"/>
            <a:pathLst>
              <a:path w="3290609" h="830997">
                <a:moveTo>
                  <a:pt x="1926193" y="643396"/>
                </a:moveTo>
                <a:cubicBezTo>
                  <a:pt x="1918355" y="643396"/>
                  <a:pt x="1912898" y="644934"/>
                  <a:pt x="1909822" y="648010"/>
                </a:cubicBezTo>
                <a:cubicBezTo>
                  <a:pt x="1906746" y="651085"/>
                  <a:pt x="1905209" y="657138"/>
                  <a:pt x="1905209" y="666167"/>
                </a:cubicBezTo>
                <a:cubicBezTo>
                  <a:pt x="1905209" y="674799"/>
                  <a:pt x="1906722" y="680628"/>
                  <a:pt x="1909748" y="683654"/>
                </a:cubicBezTo>
                <a:cubicBezTo>
                  <a:pt x="1912774" y="686680"/>
                  <a:pt x="1918206" y="688193"/>
                  <a:pt x="1926045" y="688193"/>
                </a:cubicBezTo>
                <a:cubicBezTo>
                  <a:pt x="1933982" y="688193"/>
                  <a:pt x="1939489" y="686655"/>
                  <a:pt x="1942564" y="683579"/>
                </a:cubicBezTo>
                <a:cubicBezTo>
                  <a:pt x="1945640" y="680504"/>
                  <a:pt x="1947178" y="674451"/>
                  <a:pt x="1947178" y="665422"/>
                </a:cubicBezTo>
                <a:cubicBezTo>
                  <a:pt x="1947178" y="656790"/>
                  <a:pt x="1945665" y="650961"/>
                  <a:pt x="1942639" y="647935"/>
                </a:cubicBezTo>
                <a:cubicBezTo>
                  <a:pt x="1939613" y="644909"/>
                  <a:pt x="1934131" y="643396"/>
                  <a:pt x="1926193" y="643396"/>
                </a:cubicBezTo>
                <a:close/>
                <a:moveTo>
                  <a:pt x="1857286" y="643396"/>
                </a:moveTo>
                <a:cubicBezTo>
                  <a:pt x="1849348" y="643396"/>
                  <a:pt x="1843842" y="644934"/>
                  <a:pt x="1840766" y="648010"/>
                </a:cubicBezTo>
                <a:cubicBezTo>
                  <a:pt x="1837690" y="651085"/>
                  <a:pt x="1836152" y="657138"/>
                  <a:pt x="1836152" y="666167"/>
                </a:cubicBezTo>
                <a:cubicBezTo>
                  <a:pt x="1836152" y="674799"/>
                  <a:pt x="1837665" y="680628"/>
                  <a:pt x="1840692" y="683654"/>
                </a:cubicBezTo>
                <a:cubicBezTo>
                  <a:pt x="1843718" y="686680"/>
                  <a:pt x="1849200" y="688193"/>
                  <a:pt x="1857137" y="688193"/>
                </a:cubicBezTo>
                <a:cubicBezTo>
                  <a:pt x="1864975" y="688193"/>
                  <a:pt x="1870457" y="686655"/>
                  <a:pt x="1873583" y="683579"/>
                </a:cubicBezTo>
                <a:cubicBezTo>
                  <a:pt x="1876708" y="680504"/>
                  <a:pt x="1878271" y="674451"/>
                  <a:pt x="1878271" y="665422"/>
                </a:cubicBezTo>
                <a:cubicBezTo>
                  <a:pt x="1878271" y="656790"/>
                  <a:pt x="1876733" y="650961"/>
                  <a:pt x="1873657" y="647935"/>
                </a:cubicBezTo>
                <a:cubicBezTo>
                  <a:pt x="1870581" y="644909"/>
                  <a:pt x="1865124" y="643396"/>
                  <a:pt x="1857286" y="643396"/>
                </a:cubicBezTo>
                <a:close/>
                <a:moveTo>
                  <a:pt x="1788379" y="643396"/>
                </a:moveTo>
                <a:cubicBezTo>
                  <a:pt x="1780441" y="643396"/>
                  <a:pt x="1774934" y="644934"/>
                  <a:pt x="1771859" y="648010"/>
                </a:cubicBezTo>
                <a:cubicBezTo>
                  <a:pt x="1768783" y="651085"/>
                  <a:pt x="1767245" y="657138"/>
                  <a:pt x="1767245" y="666167"/>
                </a:cubicBezTo>
                <a:cubicBezTo>
                  <a:pt x="1767245" y="674799"/>
                  <a:pt x="1768758" y="680628"/>
                  <a:pt x="1771784" y="683654"/>
                </a:cubicBezTo>
                <a:cubicBezTo>
                  <a:pt x="1774810" y="686680"/>
                  <a:pt x="1780243" y="688193"/>
                  <a:pt x="1788081" y="688193"/>
                </a:cubicBezTo>
                <a:cubicBezTo>
                  <a:pt x="1796018" y="688193"/>
                  <a:pt x="1801525" y="686655"/>
                  <a:pt x="1804601" y="683579"/>
                </a:cubicBezTo>
                <a:cubicBezTo>
                  <a:pt x="1807677" y="680504"/>
                  <a:pt x="1809214" y="674451"/>
                  <a:pt x="1809214" y="665422"/>
                </a:cubicBezTo>
                <a:cubicBezTo>
                  <a:pt x="1809214" y="656790"/>
                  <a:pt x="1807701" y="650961"/>
                  <a:pt x="1804675" y="647935"/>
                </a:cubicBezTo>
                <a:cubicBezTo>
                  <a:pt x="1801649" y="644909"/>
                  <a:pt x="1796217" y="643396"/>
                  <a:pt x="1788379" y="643396"/>
                </a:cubicBezTo>
                <a:close/>
                <a:moveTo>
                  <a:pt x="1465868" y="524482"/>
                </a:moveTo>
                <a:lnTo>
                  <a:pt x="1485662" y="524482"/>
                </a:lnTo>
                <a:cubicBezTo>
                  <a:pt x="1497668" y="524482"/>
                  <a:pt x="1507366" y="526094"/>
                  <a:pt x="1514758" y="529319"/>
                </a:cubicBezTo>
                <a:cubicBezTo>
                  <a:pt x="1522150" y="532544"/>
                  <a:pt x="1528202" y="537033"/>
                  <a:pt x="1532915" y="542788"/>
                </a:cubicBezTo>
                <a:cubicBezTo>
                  <a:pt x="1537628" y="548543"/>
                  <a:pt x="1541051" y="555339"/>
                  <a:pt x="1543184" y="563177"/>
                </a:cubicBezTo>
                <a:cubicBezTo>
                  <a:pt x="1545317" y="571016"/>
                  <a:pt x="1546384" y="579499"/>
                  <a:pt x="1546384" y="588627"/>
                </a:cubicBezTo>
                <a:cubicBezTo>
                  <a:pt x="1546384" y="599740"/>
                  <a:pt x="1545169" y="609463"/>
                  <a:pt x="1542738" y="617797"/>
                </a:cubicBezTo>
                <a:cubicBezTo>
                  <a:pt x="1540307" y="626132"/>
                  <a:pt x="1536636" y="633102"/>
                  <a:pt x="1531724" y="638708"/>
                </a:cubicBezTo>
                <a:cubicBezTo>
                  <a:pt x="1526813" y="644314"/>
                  <a:pt x="1520686" y="648506"/>
                  <a:pt x="1513344" y="651284"/>
                </a:cubicBezTo>
                <a:cubicBezTo>
                  <a:pt x="1506002" y="654062"/>
                  <a:pt x="1496973" y="655451"/>
                  <a:pt x="1486257" y="655451"/>
                </a:cubicBezTo>
                <a:lnTo>
                  <a:pt x="1465868" y="655451"/>
                </a:lnTo>
                <a:close/>
                <a:moveTo>
                  <a:pt x="704017" y="523738"/>
                </a:moveTo>
                <a:lnTo>
                  <a:pt x="721578" y="523738"/>
                </a:lnTo>
                <a:cubicBezTo>
                  <a:pt x="726043" y="523738"/>
                  <a:pt x="729541" y="523887"/>
                  <a:pt x="732071" y="524184"/>
                </a:cubicBezTo>
                <a:cubicBezTo>
                  <a:pt x="734601" y="524482"/>
                  <a:pt x="736858" y="524879"/>
                  <a:pt x="738843" y="525375"/>
                </a:cubicBezTo>
                <a:cubicBezTo>
                  <a:pt x="745391" y="527161"/>
                  <a:pt x="750104" y="530237"/>
                  <a:pt x="752981" y="534602"/>
                </a:cubicBezTo>
                <a:cubicBezTo>
                  <a:pt x="755858" y="538968"/>
                  <a:pt x="757297" y="544326"/>
                  <a:pt x="757297" y="550676"/>
                </a:cubicBezTo>
                <a:cubicBezTo>
                  <a:pt x="757297" y="554843"/>
                  <a:pt x="756603" y="558613"/>
                  <a:pt x="755214" y="561987"/>
                </a:cubicBezTo>
                <a:cubicBezTo>
                  <a:pt x="753824" y="565360"/>
                  <a:pt x="751741" y="568262"/>
                  <a:pt x="748963" y="570693"/>
                </a:cubicBezTo>
                <a:cubicBezTo>
                  <a:pt x="746185" y="573124"/>
                  <a:pt x="742712" y="575009"/>
                  <a:pt x="738545" y="576349"/>
                </a:cubicBezTo>
                <a:cubicBezTo>
                  <a:pt x="734378" y="577688"/>
                  <a:pt x="729516" y="578358"/>
                  <a:pt x="723960" y="578358"/>
                </a:cubicBezTo>
                <a:lnTo>
                  <a:pt x="704017" y="578358"/>
                </a:lnTo>
                <a:close/>
                <a:moveTo>
                  <a:pt x="1299924" y="522547"/>
                </a:moveTo>
                <a:cubicBezTo>
                  <a:pt x="1309450" y="522547"/>
                  <a:pt x="1317387" y="524160"/>
                  <a:pt x="1323737" y="527384"/>
                </a:cubicBezTo>
                <a:cubicBezTo>
                  <a:pt x="1330087" y="530609"/>
                  <a:pt x="1335172" y="535173"/>
                  <a:pt x="1338992" y="541076"/>
                </a:cubicBezTo>
                <a:cubicBezTo>
                  <a:pt x="1342812" y="546980"/>
                  <a:pt x="1345516" y="554074"/>
                  <a:pt x="1347103" y="562359"/>
                </a:cubicBezTo>
                <a:cubicBezTo>
                  <a:pt x="1348691" y="570644"/>
                  <a:pt x="1349484" y="579846"/>
                  <a:pt x="1349484" y="589967"/>
                </a:cubicBezTo>
                <a:cubicBezTo>
                  <a:pt x="1349484" y="599194"/>
                  <a:pt x="1348666" y="607900"/>
                  <a:pt x="1347029" y="616086"/>
                </a:cubicBezTo>
                <a:cubicBezTo>
                  <a:pt x="1345392" y="624271"/>
                  <a:pt x="1342589" y="631440"/>
                  <a:pt x="1338620" y="637592"/>
                </a:cubicBezTo>
                <a:cubicBezTo>
                  <a:pt x="1334651" y="643743"/>
                  <a:pt x="1329442" y="648605"/>
                  <a:pt x="1322993" y="652177"/>
                </a:cubicBezTo>
                <a:cubicBezTo>
                  <a:pt x="1316544" y="655749"/>
                  <a:pt x="1308507" y="657535"/>
                  <a:pt x="1298883" y="657535"/>
                </a:cubicBezTo>
                <a:cubicBezTo>
                  <a:pt x="1289258" y="657535"/>
                  <a:pt x="1281271" y="655972"/>
                  <a:pt x="1274921" y="652846"/>
                </a:cubicBezTo>
                <a:cubicBezTo>
                  <a:pt x="1268571" y="649721"/>
                  <a:pt x="1263511" y="645182"/>
                  <a:pt x="1259741" y="639229"/>
                </a:cubicBezTo>
                <a:cubicBezTo>
                  <a:pt x="1255970" y="633276"/>
                  <a:pt x="1253292" y="626107"/>
                  <a:pt x="1251704" y="617723"/>
                </a:cubicBezTo>
                <a:cubicBezTo>
                  <a:pt x="1250117" y="609339"/>
                  <a:pt x="1249323" y="599888"/>
                  <a:pt x="1249323" y="589371"/>
                </a:cubicBezTo>
                <a:cubicBezTo>
                  <a:pt x="1249323" y="580342"/>
                  <a:pt x="1250141" y="571785"/>
                  <a:pt x="1251779" y="563698"/>
                </a:cubicBezTo>
                <a:cubicBezTo>
                  <a:pt x="1253416" y="555612"/>
                  <a:pt x="1256219" y="548543"/>
                  <a:pt x="1260188" y="542490"/>
                </a:cubicBezTo>
                <a:cubicBezTo>
                  <a:pt x="1264156" y="536438"/>
                  <a:pt x="1269365" y="531601"/>
                  <a:pt x="1275814" y="527980"/>
                </a:cubicBezTo>
                <a:cubicBezTo>
                  <a:pt x="1282264" y="524358"/>
                  <a:pt x="1290300" y="522547"/>
                  <a:pt x="1299924" y="522547"/>
                </a:cubicBezTo>
                <a:close/>
                <a:moveTo>
                  <a:pt x="395049" y="522547"/>
                </a:moveTo>
                <a:cubicBezTo>
                  <a:pt x="404574" y="522547"/>
                  <a:pt x="412512" y="524160"/>
                  <a:pt x="418862" y="527384"/>
                </a:cubicBezTo>
                <a:cubicBezTo>
                  <a:pt x="425212" y="530609"/>
                  <a:pt x="430297" y="535173"/>
                  <a:pt x="434117" y="541076"/>
                </a:cubicBezTo>
                <a:cubicBezTo>
                  <a:pt x="437937" y="546980"/>
                  <a:pt x="440641" y="554074"/>
                  <a:pt x="442228" y="562359"/>
                </a:cubicBezTo>
                <a:cubicBezTo>
                  <a:pt x="443816" y="570644"/>
                  <a:pt x="444609" y="579846"/>
                  <a:pt x="444609" y="589967"/>
                </a:cubicBezTo>
                <a:cubicBezTo>
                  <a:pt x="444609" y="599194"/>
                  <a:pt x="443791" y="607900"/>
                  <a:pt x="442154" y="616086"/>
                </a:cubicBezTo>
                <a:cubicBezTo>
                  <a:pt x="440517" y="624271"/>
                  <a:pt x="437714" y="631440"/>
                  <a:pt x="433745" y="637592"/>
                </a:cubicBezTo>
                <a:cubicBezTo>
                  <a:pt x="429776" y="643743"/>
                  <a:pt x="424567" y="648605"/>
                  <a:pt x="418118" y="652177"/>
                </a:cubicBezTo>
                <a:cubicBezTo>
                  <a:pt x="411669" y="655749"/>
                  <a:pt x="403632" y="657535"/>
                  <a:pt x="394008" y="657535"/>
                </a:cubicBezTo>
                <a:cubicBezTo>
                  <a:pt x="384384" y="657535"/>
                  <a:pt x="376396" y="655972"/>
                  <a:pt x="370046" y="652846"/>
                </a:cubicBezTo>
                <a:cubicBezTo>
                  <a:pt x="363696" y="649721"/>
                  <a:pt x="358636" y="645182"/>
                  <a:pt x="354866" y="639229"/>
                </a:cubicBezTo>
                <a:cubicBezTo>
                  <a:pt x="351096" y="633276"/>
                  <a:pt x="348417" y="626107"/>
                  <a:pt x="346829" y="617723"/>
                </a:cubicBezTo>
                <a:cubicBezTo>
                  <a:pt x="345242" y="609339"/>
                  <a:pt x="344448" y="599888"/>
                  <a:pt x="344448" y="589371"/>
                </a:cubicBezTo>
                <a:cubicBezTo>
                  <a:pt x="344448" y="580342"/>
                  <a:pt x="345267" y="571785"/>
                  <a:pt x="346904" y="563698"/>
                </a:cubicBezTo>
                <a:cubicBezTo>
                  <a:pt x="348541" y="555612"/>
                  <a:pt x="351344" y="548543"/>
                  <a:pt x="355312" y="542490"/>
                </a:cubicBezTo>
                <a:cubicBezTo>
                  <a:pt x="359281" y="536438"/>
                  <a:pt x="364490" y="531601"/>
                  <a:pt x="370939" y="527980"/>
                </a:cubicBezTo>
                <a:cubicBezTo>
                  <a:pt x="377389" y="524358"/>
                  <a:pt x="385425" y="522547"/>
                  <a:pt x="395049" y="522547"/>
                </a:cubicBezTo>
                <a:close/>
                <a:moveTo>
                  <a:pt x="1628984" y="493824"/>
                </a:moveTo>
                <a:cubicBezTo>
                  <a:pt x="1625709" y="493824"/>
                  <a:pt x="1622956" y="494791"/>
                  <a:pt x="1620724" y="496726"/>
                </a:cubicBezTo>
                <a:cubicBezTo>
                  <a:pt x="1618491" y="498660"/>
                  <a:pt x="1617375" y="501811"/>
                  <a:pt x="1617375" y="506176"/>
                </a:cubicBezTo>
                <a:lnTo>
                  <a:pt x="1617375" y="674054"/>
                </a:lnTo>
                <a:cubicBezTo>
                  <a:pt x="1617375" y="678420"/>
                  <a:pt x="1618491" y="681570"/>
                  <a:pt x="1620724" y="683505"/>
                </a:cubicBezTo>
                <a:cubicBezTo>
                  <a:pt x="1622956" y="685440"/>
                  <a:pt x="1625709" y="686407"/>
                  <a:pt x="1628984" y="686407"/>
                </a:cubicBezTo>
                <a:lnTo>
                  <a:pt x="1725722" y="686407"/>
                </a:lnTo>
                <a:cubicBezTo>
                  <a:pt x="1726615" y="686407"/>
                  <a:pt x="1727433" y="686134"/>
                  <a:pt x="1728178" y="685589"/>
                </a:cubicBezTo>
                <a:cubicBezTo>
                  <a:pt x="1728922" y="685043"/>
                  <a:pt x="1729542" y="684175"/>
                  <a:pt x="1730038" y="682984"/>
                </a:cubicBezTo>
                <a:cubicBezTo>
                  <a:pt x="1730534" y="681794"/>
                  <a:pt x="1730906" y="680231"/>
                  <a:pt x="1731154" y="678296"/>
                </a:cubicBezTo>
                <a:cubicBezTo>
                  <a:pt x="1731402" y="676361"/>
                  <a:pt x="1731526" y="673955"/>
                  <a:pt x="1731526" y="671078"/>
                </a:cubicBezTo>
                <a:cubicBezTo>
                  <a:pt x="1731526" y="668201"/>
                  <a:pt x="1731402" y="665794"/>
                  <a:pt x="1731154" y="663860"/>
                </a:cubicBezTo>
                <a:cubicBezTo>
                  <a:pt x="1730906" y="661925"/>
                  <a:pt x="1730534" y="660362"/>
                  <a:pt x="1730038" y="659172"/>
                </a:cubicBezTo>
                <a:cubicBezTo>
                  <a:pt x="1729542" y="657981"/>
                  <a:pt x="1728922" y="657113"/>
                  <a:pt x="1728178" y="656567"/>
                </a:cubicBezTo>
                <a:cubicBezTo>
                  <a:pt x="1727433" y="656021"/>
                  <a:pt x="1726615" y="655749"/>
                  <a:pt x="1725722" y="655749"/>
                </a:cubicBezTo>
                <a:lnTo>
                  <a:pt x="1656368" y="655749"/>
                </a:lnTo>
                <a:lnTo>
                  <a:pt x="1656368" y="601426"/>
                </a:lnTo>
                <a:lnTo>
                  <a:pt x="1714560" y="601426"/>
                </a:lnTo>
                <a:cubicBezTo>
                  <a:pt x="1715453" y="601426"/>
                  <a:pt x="1716271" y="601178"/>
                  <a:pt x="1717015" y="600682"/>
                </a:cubicBezTo>
                <a:cubicBezTo>
                  <a:pt x="1717760" y="600186"/>
                  <a:pt x="1718380" y="599368"/>
                  <a:pt x="1718876" y="598226"/>
                </a:cubicBezTo>
                <a:cubicBezTo>
                  <a:pt x="1719372" y="597085"/>
                  <a:pt x="1719744" y="595572"/>
                  <a:pt x="1719992" y="593687"/>
                </a:cubicBezTo>
                <a:cubicBezTo>
                  <a:pt x="1720240" y="591802"/>
                  <a:pt x="1720364" y="589421"/>
                  <a:pt x="1720364" y="586543"/>
                </a:cubicBezTo>
                <a:cubicBezTo>
                  <a:pt x="1720364" y="583765"/>
                  <a:pt x="1720240" y="581409"/>
                  <a:pt x="1719992" y="579474"/>
                </a:cubicBezTo>
                <a:cubicBezTo>
                  <a:pt x="1719744" y="577539"/>
                  <a:pt x="1719372" y="576001"/>
                  <a:pt x="1718876" y="574860"/>
                </a:cubicBezTo>
                <a:cubicBezTo>
                  <a:pt x="1718380" y="573719"/>
                  <a:pt x="1717760" y="572876"/>
                  <a:pt x="1717015" y="572330"/>
                </a:cubicBezTo>
                <a:cubicBezTo>
                  <a:pt x="1716271" y="571785"/>
                  <a:pt x="1715453" y="571512"/>
                  <a:pt x="1714560" y="571512"/>
                </a:cubicBezTo>
                <a:lnTo>
                  <a:pt x="1656368" y="571512"/>
                </a:lnTo>
                <a:lnTo>
                  <a:pt x="1656368" y="524482"/>
                </a:lnTo>
                <a:lnTo>
                  <a:pt x="1725127" y="524482"/>
                </a:lnTo>
                <a:cubicBezTo>
                  <a:pt x="1726020" y="524482"/>
                  <a:pt x="1726813" y="524209"/>
                  <a:pt x="1727508" y="523664"/>
                </a:cubicBezTo>
                <a:cubicBezTo>
                  <a:pt x="1728202" y="523118"/>
                  <a:pt x="1728798" y="522250"/>
                  <a:pt x="1729294" y="521059"/>
                </a:cubicBezTo>
                <a:cubicBezTo>
                  <a:pt x="1729790" y="519868"/>
                  <a:pt x="1730162" y="518306"/>
                  <a:pt x="1730410" y="516371"/>
                </a:cubicBezTo>
                <a:cubicBezTo>
                  <a:pt x="1730658" y="514436"/>
                  <a:pt x="1730782" y="512080"/>
                  <a:pt x="1730782" y="509302"/>
                </a:cubicBezTo>
                <a:cubicBezTo>
                  <a:pt x="1730782" y="506325"/>
                  <a:pt x="1730658" y="503869"/>
                  <a:pt x="1730410" y="501935"/>
                </a:cubicBezTo>
                <a:cubicBezTo>
                  <a:pt x="1730162" y="500000"/>
                  <a:pt x="1729790" y="498412"/>
                  <a:pt x="1729294" y="497172"/>
                </a:cubicBezTo>
                <a:cubicBezTo>
                  <a:pt x="1728798" y="495932"/>
                  <a:pt x="1728202" y="495064"/>
                  <a:pt x="1727508" y="494568"/>
                </a:cubicBezTo>
                <a:cubicBezTo>
                  <a:pt x="1726813" y="494072"/>
                  <a:pt x="1726020" y="493824"/>
                  <a:pt x="1725127" y="493824"/>
                </a:cubicBezTo>
                <a:close/>
                <a:moveTo>
                  <a:pt x="1438483" y="493824"/>
                </a:moveTo>
                <a:cubicBezTo>
                  <a:pt x="1435209" y="493824"/>
                  <a:pt x="1432456" y="494791"/>
                  <a:pt x="1430224" y="496726"/>
                </a:cubicBezTo>
                <a:cubicBezTo>
                  <a:pt x="1427991" y="498660"/>
                  <a:pt x="1426875" y="501811"/>
                  <a:pt x="1426875" y="506176"/>
                </a:cubicBezTo>
                <a:lnTo>
                  <a:pt x="1426875" y="674054"/>
                </a:lnTo>
                <a:cubicBezTo>
                  <a:pt x="1426875" y="678420"/>
                  <a:pt x="1427991" y="681570"/>
                  <a:pt x="1430224" y="683505"/>
                </a:cubicBezTo>
                <a:cubicBezTo>
                  <a:pt x="1432456" y="685440"/>
                  <a:pt x="1435209" y="686407"/>
                  <a:pt x="1438483" y="686407"/>
                </a:cubicBezTo>
                <a:lnTo>
                  <a:pt x="1484471" y="686407"/>
                </a:lnTo>
                <a:cubicBezTo>
                  <a:pt x="1501537" y="686407"/>
                  <a:pt x="1516246" y="684547"/>
                  <a:pt x="1528599" y="680826"/>
                </a:cubicBezTo>
                <a:cubicBezTo>
                  <a:pt x="1540952" y="677105"/>
                  <a:pt x="1551444" y="671276"/>
                  <a:pt x="1560076" y="663339"/>
                </a:cubicBezTo>
                <a:cubicBezTo>
                  <a:pt x="1568708" y="655401"/>
                  <a:pt x="1575331" y="645157"/>
                  <a:pt x="1579945" y="632606"/>
                </a:cubicBezTo>
                <a:cubicBezTo>
                  <a:pt x="1584558" y="620055"/>
                  <a:pt x="1586865" y="604949"/>
                  <a:pt x="1586865" y="587288"/>
                </a:cubicBezTo>
                <a:cubicBezTo>
                  <a:pt x="1586865" y="572008"/>
                  <a:pt x="1584732" y="558564"/>
                  <a:pt x="1580466" y="546955"/>
                </a:cubicBezTo>
                <a:cubicBezTo>
                  <a:pt x="1576199" y="535347"/>
                  <a:pt x="1569973" y="525598"/>
                  <a:pt x="1561788" y="517710"/>
                </a:cubicBezTo>
                <a:cubicBezTo>
                  <a:pt x="1553602" y="509823"/>
                  <a:pt x="1543531" y="503869"/>
                  <a:pt x="1531576" y="499851"/>
                </a:cubicBezTo>
                <a:cubicBezTo>
                  <a:pt x="1519620" y="495833"/>
                  <a:pt x="1505059" y="493824"/>
                  <a:pt x="1487894" y="493824"/>
                </a:cubicBezTo>
                <a:close/>
                <a:moveTo>
                  <a:pt x="847933" y="493824"/>
                </a:moveTo>
                <a:cubicBezTo>
                  <a:pt x="844659" y="493824"/>
                  <a:pt x="841906" y="494791"/>
                  <a:pt x="839674" y="496726"/>
                </a:cubicBezTo>
                <a:cubicBezTo>
                  <a:pt x="837441" y="498660"/>
                  <a:pt x="836325" y="501811"/>
                  <a:pt x="836325" y="506176"/>
                </a:cubicBezTo>
                <a:lnTo>
                  <a:pt x="836325" y="674054"/>
                </a:lnTo>
                <a:cubicBezTo>
                  <a:pt x="836325" y="678420"/>
                  <a:pt x="837441" y="681570"/>
                  <a:pt x="839674" y="683505"/>
                </a:cubicBezTo>
                <a:cubicBezTo>
                  <a:pt x="841906" y="685440"/>
                  <a:pt x="844659" y="686407"/>
                  <a:pt x="847933" y="686407"/>
                </a:cubicBezTo>
                <a:lnTo>
                  <a:pt x="944672" y="686407"/>
                </a:lnTo>
                <a:cubicBezTo>
                  <a:pt x="945565" y="686407"/>
                  <a:pt x="946383" y="686134"/>
                  <a:pt x="947127" y="685589"/>
                </a:cubicBezTo>
                <a:cubicBezTo>
                  <a:pt x="947872" y="685043"/>
                  <a:pt x="948492" y="684175"/>
                  <a:pt x="948988" y="682984"/>
                </a:cubicBezTo>
                <a:cubicBezTo>
                  <a:pt x="949484" y="681794"/>
                  <a:pt x="949856" y="680231"/>
                  <a:pt x="950104" y="678296"/>
                </a:cubicBezTo>
                <a:cubicBezTo>
                  <a:pt x="950352" y="676361"/>
                  <a:pt x="950476" y="673955"/>
                  <a:pt x="950476" y="671078"/>
                </a:cubicBezTo>
                <a:cubicBezTo>
                  <a:pt x="950476" y="668201"/>
                  <a:pt x="950352" y="665794"/>
                  <a:pt x="950104" y="663860"/>
                </a:cubicBezTo>
                <a:cubicBezTo>
                  <a:pt x="949856" y="661925"/>
                  <a:pt x="949484" y="660362"/>
                  <a:pt x="948988" y="659172"/>
                </a:cubicBezTo>
                <a:cubicBezTo>
                  <a:pt x="948492" y="657981"/>
                  <a:pt x="947872" y="657113"/>
                  <a:pt x="947127" y="656567"/>
                </a:cubicBezTo>
                <a:cubicBezTo>
                  <a:pt x="946383" y="656021"/>
                  <a:pt x="945565" y="655749"/>
                  <a:pt x="944672" y="655749"/>
                </a:cubicBezTo>
                <a:lnTo>
                  <a:pt x="875318" y="655749"/>
                </a:lnTo>
                <a:lnTo>
                  <a:pt x="875318" y="601426"/>
                </a:lnTo>
                <a:lnTo>
                  <a:pt x="933510" y="601426"/>
                </a:lnTo>
                <a:cubicBezTo>
                  <a:pt x="934403" y="601426"/>
                  <a:pt x="935221" y="601178"/>
                  <a:pt x="935965" y="600682"/>
                </a:cubicBezTo>
                <a:cubicBezTo>
                  <a:pt x="936709" y="600186"/>
                  <a:pt x="937330" y="599368"/>
                  <a:pt x="937826" y="598226"/>
                </a:cubicBezTo>
                <a:cubicBezTo>
                  <a:pt x="938322" y="597085"/>
                  <a:pt x="938694" y="595572"/>
                  <a:pt x="938942" y="593687"/>
                </a:cubicBezTo>
                <a:cubicBezTo>
                  <a:pt x="939190" y="591802"/>
                  <a:pt x="939314" y="589421"/>
                  <a:pt x="939314" y="586543"/>
                </a:cubicBezTo>
                <a:cubicBezTo>
                  <a:pt x="939314" y="583765"/>
                  <a:pt x="939190" y="581409"/>
                  <a:pt x="938942" y="579474"/>
                </a:cubicBezTo>
                <a:cubicBezTo>
                  <a:pt x="938694" y="577539"/>
                  <a:pt x="938322" y="576001"/>
                  <a:pt x="937826" y="574860"/>
                </a:cubicBezTo>
                <a:cubicBezTo>
                  <a:pt x="937330" y="573719"/>
                  <a:pt x="936709" y="572876"/>
                  <a:pt x="935965" y="572330"/>
                </a:cubicBezTo>
                <a:cubicBezTo>
                  <a:pt x="935221" y="571785"/>
                  <a:pt x="934403" y="571512"/>
                  <a:pt x="933510" y="571512"/>
                </a:cubicBezTo>
                <a:lnTo>
                  <a:pt x="875318" y="571512"/>
                </a:lnTo>
                <a:lnTo>
                  <a:pt x="875318" y="524482"/>
                </a:lnTo>
                <a:lnTo>
                  <a:pt x="944076" y="524482"/>
                </a:lnTo>
                <a:cubicBezTo>
                  <a:pt x="944969" y="524482"/>
                  <a:pt x="945763" y="524209"/>
                  <a:pt x="946458" y="523664"/>
                </a:cubicBezTo>
                <a:cubicBezTo>
                  <a:pt x="947152" y="523118"/>
                  <a:pt x="947747" y="522250"/>
                  <a:pt x="948244" y="521059"/>
                </a:cubicBezTo>
                <a:cubicBezTo>
                  <a:pt x="948740" y="519868"/>
                  <a:pt x="949112" y="518306"/>
                  <a:pt x="949360" y="516371"/>
                </a:cubicBezTo>
                <a:cubicBezTo>
                  <a:pt x="949608" y="514436"/>
                  <a:pt x="949732" y="512080"/>
                  <a:pt x="949732" y="509302"/>
                </a:cubicBezTo>
                <a:cubicBezTo>
                  <a:pt x="949732" y="506325"/>
                  <a:pt x="949608" y="503869"/>
                  <a:pt x="949360" y="501935"/>
                </a:cubicBezTo>
                <a:cubicBezTo>
                  <a:pt x="949112" y="500000"/>
                  <a:pt x="948740" y="498412"/>
                  <a:pt x="948244" y="497172"/>
                </a:cubicBezTo>
                <a:cubicBezTo>
                  <a:pt x="947747" y="495932"/>
                  <a:pt x="947152" y="495064"/>
                  <a:pt x="946458" y="494568"/>
                </a:cubicBezTo>
                <a:cubicBezTo>
                  <a:pt x="945763" y="494072"/>
                  <a:pt x="944969" y="493824"/>
                  <a:pt x="944076" y="493824"/>
                </a:cubicBezTo>
                <a:close/>
                <a:moveTo>
                  <a:pt x="676484" y="493824"/>
                </a:moveTo>
                <a:cubicBezTo>
                  <a:pt x="673209" y="493824"/>
                  <a:pt x="670456" y="494791"/>
                  <a:pt x="668224" y="496726"/>
                </a:cubicBezTo>
                <a:cubicBezTo>
                  <a:pt x="665991" y="498660"/>
                  <a:pt x="664875" y="501811"/>
                  <a:pt x="664875" y="506176"/>
                </a:cubicBezTo>
                <a:lnTo>
                  <a:pt x="664875" y="681049"/>
                </a:lnTo>
                <a:cubicBezTo>
                  <a:pt x="664875" y="682042"/>
                  <a:pt x="665173" y="682935"/>
                  <a:pt x="665768" y="683728"/>
                </a:cubicBezTo>
                <a:cubicBezTo>
                  <a:pt x="666363" y="684522"/>
                  <a:pt x="667405" y="685167"/>
                  <a:pt x="668893" y="685663"/>
                </a:cubicBezTo>
                <a:cubicBezTo>
                  <a:pt x="670381" y="686159"/>
                  <a:pt x="672391" y="686556"/>
                  <a:pt x="674921" y="686854"/>
                </a:cubicBezTo>
                <a:cubicBezTo>
                  <a:pt x="677451" y="687151"/>
                  <a:pt x="680601" y="687300"/>
                  <a:pt x="684371" y="687300"/>
                </a:cubicBezTo>
                <a:cubicBezTo>
                  <a:pt x="688241" y="687300"/>
                  <a:pt x="691416" y="687151"/>
                  <a:pt x="693896" y="686854"/>
                </a:cubicBezTo>
                <a:cubicBezTo>
                  <a:pt x="696377" y="686556"/>
                  <a:pt x="698361" y="686159"/>
                  <a:pt x="699850" y="685663"/>
                </a:cubicBezTo>
                <a:cubicBezTo>
                  <a:pt x="701338" y="685167"/>
                  <a:pt x="702404" y="684522"/>
                  <a:pt x="703049" y="683728"/>
                </a:cubicBezTo>
                <a:cubicBezTo>
                  <a:pt x="703694" y="682935"/>
                  <a:pt x="704017" y="682042"/>
                  <a:pt x="704017" y="681049"/>
                </a:cubicBezTo>
                <a:lnTo>
                  <a:pt x="704017" y="607677"/>
                </a:lnTo>
                <a:lnTo>
                  <a:pt x="716221" y="607677"/>
                </a:lnTo>
                <a:cubicBezTo>
                  <a:pt x="720388" y="607677"/>
                  <a:pt x="724059" y="608322"/>
                  <a:pt x="727234" y="609612"/>
                </a:cubicBezTo>
                <a:cubicBezTo>
                  <a:pt x="730409" y="610902"/>
                  <a:pt x="733212" y="612812"/>
                  <a:pt x="735643" y="615342"/>
                </a:cubicBezTo>
                <a:cubicBezTo>
                  <a:pt x="738074" y="617872"/>
                  <a:pt x="740281" y="621022"/>
                  <a:pt x="742265" y="624792"/>
                </a:cubicBezTo>
                <a:cubicBezTo>
                  <a:pt x="744250" y="628563"/>
                  <a:pt x="746284" y="632879"/>
                  <a:pt x="748367" y="637740"/>
                </a:cubicBezTo>
                <a:lnTo>
                  <a:pt x="765631" y="680752"/>
                </a:lnTo>
                <a:cubicBezTo>
                  <a:pt x="766028" y="681942"/>
                  <a:pt x="766525" y="682959"/>
                  <a:pt x="767120" y="683803"/>
                </a:cubicBezTo>
                <a:cubicBezTo>
                  <a:pt x="767715" y="684646"/>
                  <a:pt x="768732" y="685341"/>
                  <a:pt x="770171" y="685886"/>
                </a:cubicBezTo>
                <a:cubicBezTo>
                  <a:pt x="771610" y="686432"/>
                  <a:pt x="773569" y="686804"/>
                  <a:pt x="776049" y="687002"/>
                </a:cubicBezTo>
                <a:cubicBezTo>
                  <a:pt x="778530" y="687201"/>
                  <a:pt x="781854" y="687300"/>
                  <a:pt x="786021" y="687300"/>
                </a:cubicBezTo>
                <a:cubicBezTo>
                  <a:pt x="790982" y="687300"/>
                  <a:pt x="794901" y="687201"/>
                  <a:pt x="797778" y="687002"/>
                </a:cubicBezTo>
                <a:cubicBezTo>
                  <a:pt x="800656" y="686804"/>
                  <a:pt x="802839" y="686457"/>
                  <a:pt x="804327" y="685961"/>
                </a:cubicBezTo>
                <a:cubicBezTo>
                  <a:pt x="805815" y="685465"/>
                  <a:pt x="806758" y="684844"/>
                  <a:pt x="807155" y="684100"/>
                </a:cubicBezTo>
                <a:cubicBezTo>
                  <a:pt x="807551" y="683356"/>
                  <a:pt x="807750" y="682438"/>
                  <a:pt x="807750" y="681347"/>
                </a:cubicBezTo>
                <a:cubicBezTo>
                  <a:pt x="807750" y="680355"/>
                  <a:pt x="807502" y="678991"/>
                  <a:pt x="807006" y="677254"/>
                </a:cubicBezTo>
                <a:cubicBezTo>
                  <a:pt x="806510" y="675518"/>
                  <a:pt x="805517" y="672765"/>
                  <a:pt x="804029" y="668994"/>
                </a:cubicBezTo>
                <a:lnTo>
                  <a:pt x="787807" y="631043"/>
                </a:lnTo>
                <a:cubicBezTo>
                  <a:pt x="785922" y="626479"/>
                  <a:pt x="783987" y="622386"/>
                  <a:pt x="782003" y="618765"/>
                </a:cubicBezTo>
                <a:cubicBezTo>
                  <a:pt x="780018" y="615143"/>
                  <a:pt x="777910" y="611919"/>
                  <a:pt x="775677" y="609091"/>
                </a:cubicBezTo>
                <a:cubicBezTo>
                  <a:pt x="773445" y="606263"/>
                  <a:pt x="771064" y="603857"/>
                  <a:pt x="768534" y="601873"/>
                </a:cubicBezTo>
                <a:cubicBezTo>
                  <a:pt x="766004" y="599888"/>
                  <a:pt x="763300" y="598202"/>
                  <a:pt x="760423" y="596813"/>
                </a:cubicBezTo>
                <a:cubicBezTo>
                  <a:pt x="766376" y="594927"/>
                  <a:pt x="771684" y="592447"/>
                  <a:pt x="776347" y="589371"/>
                </a:cubicBezTo>
                <a:cubicBezTo>
                  <a:pt x="781010" y="586295"/>
                  <a:pt x="784930" y="582674"/>
                  <a:pt x="788105" y="578507"/>
                </a:cubicBezTo>
                <a:cubicBezTo>
                  <a:pt x="791280" y="574340"/>
                  <a:pt x="793686" y="569602"/>
                  <a:pt x="795323" y="564294"/>
                </a:cubicBezTo>
                <a:cubicBezTo>
                  <a:pt x="796960" y="558985"/>
                  <a:pt x="797778" y="553107"/>
                  <a:pt x="797778" y="546658"/>
                </a:cubicBezTo>
                <a:cubicBezTo>
                  <a:pt x="797778" y="539018"/>
                  <a:pt x="796637" y="532246"/>
                  <a:pt x="794355" y="526343"/>
                </a:cubicBezTo>
                <a:cubicBezTo>
                  <a:pt x="792073" y="520439"/>
                  <a:pt x="788775" y="515329"/>
                  <a:pt x="784458" y="511013"/>
                </a:cubicBezTo>
                <a:cubicBezTo>
                  <a:pt x="780142" y="506697"/>
                  <a:pt x="774884" y="503200"/>
                  <a:pt x="768682" y="500521"/>
                </a:cubicBezTo>
                <a:cubicBezTo>
                  <a:pt x="762481" y="497842"/>
                  <a:pt x="755511" y="495957"/>
                  <a:pt x="747772" y="494865"/>
                </a:cubicBezTo>
                <a:cubicBezTo>
                  <a:pt x="745093" y="494568"/>
                  <a:pt x="742117" y="494320"/>
                  <a:pt x="738843" y="494121"/>
                </a:cubicBezTo>
                <a:cubicBezTo>
                  <a:pt x="735568" y="493923"/>
                  <a:pt x="731401" y="493824"/>
                  <a:pt x="726341" y="493824"/>
                </a:cubicBezTo>
                <a:close/>
                <a:moveTo>
                  <a:pt x="499080" y="493824"/>
                </a:moveTo>
                <a:cubicBezTo>
                  <a:pt x="498088" y="493824"/>
                  <a:pt x="497245" y="494096"/>
                  <a:pt x="496550" y="494642"/>
                </a:cubicBezTo>
                <a:cubicBezTo>
                  <a:pt x="495856" y="495188"/>
                  <a:pt x="495261" y="496081"/>
                  <a:pt x="494764" y="497321"/>
                </a:cubicBezTo>
                <a:cubicBezTo>
                  <a:pt x="494268" y="498561"/>
                  <a:pt x="493896" y="500223"/>
                  <a:pt x="493648" y="502307"/>
                </a:cubicBezTo>
                <a:cubicBezTo>
                  <a:pt x="493400" y="504390"/>
                  <a:pt x="493276" y="506920"/>
                  <a:pt x="493276" y="509897"/>
                </a:cubicBezTo>
                <a:cubicBezTo>
                  <a:pt x="493276" y="512774"/>
                  <a:pt x="493400" y="515230"/>
                  <a:pt x="493648" y="517264"/>
                </a:cubicBezTo>
                <a:cubicBezTo>
                  <a:pt x="493896" y="519298"/>
                  <a:pt x="494268" y="520935"/>
                  <a:pt x="494764" y="522175"/>
                </a:cubicBezTo>
                <a:cubicBezTo>
                  <a:pt x="495261" y="523416"/>
                  <a:pt x="495856" y="524333"/>
                  <a:pt x="496550" y="524929"/>
                </a:cubicBezTo>
                <a:cubicBezTo>
                  <a:pt x="497245" y="525524"/>
                  <a:pt x="498088" y="525822"/>
                  <a:pt x="499080" y="525822"/>
                </a:cubicBezTo>
                <a:lnTo>
                  <a:pt x="547301" y="525822"/>
                </a:lnTo>
                <a:lnTo>
                  <a:pt x="547301" y="681049"/>
                </a:lnTo>
                <a:cubicBezTo>
                  <a:pt x="547301" y="682042"/>
                  <a:pt x="547623" y="682935"/>
                  <a:pt x="548268" y="683728"/>
                </a:cubicBezTo>
                <a:cubicBezTo>
                  <a:pt x="548913" y="684522"/>
                  <a:pt x="549980" y="685167"/>
                  <a:pt x="551468" y="685663"/>
                </a:cubicBezTo>
                <a:cubicBezTo>
                  <a:pt x="552956" y="686159"/>
                  <a:pt x="554965" y="686556"/>
                  <a:pt x="557495" y="686854"/>
                </a:cubicBezTo>
                <a:cubicBezTo>
                  <a:pt x="560026" y="687151"/>
                  <a:pt x="563176" y="687300"/>
                  <a:pt x="566946" y="687300"/>
                </a:cubicBezTo>
                <a:cubicBezTo>
                  <a:pt x="570716" y="687300"/>
                  <a:pt x="573866" y="687151"/>
                  <a:pt x="576397" y="686854"/>
                </a:cubicBezTo>
                <a:cubicBezTo>
                  <a:pt x="578927" y="686556"/>
                  <a:pt x="580936" y="686159"/>
                  <a:pt x="582424" y="685663"/>
                </a:cubicBezTo>
                <a:cubicBezTo>
                  <a:pt x="583912" y="685167"/>
                  <a:pt x="584979" y="684522"/>
                  <a:pt x="585624" y="683728"/>
                </a:cubicBezTo>
                <a:cubicBezTo>
                  <a:pt x="586269" y="682935"/>
                  <a:pt x="586591" y="682042"/>
                  <a:pt x="586591" y="681049"/>
                </a:cubicBezTo>
                <a:lnTo>
                  <a:pt x="586591" y="525822"/>
                </a:lnTo>
                <a:lnTo>
                  <a:pt x="634812" y="525822"/>
                </a:lnTo>
                <a:cubicBezTo>
                  <a:pt x="635705" y="525822"/>
                  <a:pt x="636523" y="525524"/>
                  <a:pt x="637267" y="524929"/>
                </a:cubicBezTo>
                <a:cubicBezTo>
                  <a:pt x="638011" y="524333"/>
                  <a:pt x="638632" y="523416"/>
                  <a:pt x="639128" y="522175"/>
                </a:cubicBezTo>
                <a:cubicBezTo>
                  <a:pt x="639624" y="520935"/>
                  <a:pt x="639996" y="519298"/>
                  <a:pt x="640244" y="517264"/>
                </a:cubicBezTo>
                <a:cubicBezTo>
                  <a:pt x="640492" y="515230"/>
                  <a:pt x="640616" y="512774"/>
                  <a:pt x="640616" y="509897"/>
                </a:cubicBezTo>
                <a:cubicBezTo>
                  <a:pt x="640616" y="506920"/>
                  <a:pt x="640492" y="504390"/>
                  <a:pt x="640244" y="502307"/>
                </a:cubicBezTo>
                <a:cubicBezTo>
                  <a:pt x="639996" y="500223"/>
                  <a:pt x="639624" y="498561"/>
                  <a:pt x="639128" y="497321"/>
                </a:cubicBezTo>
                <a:cubicBezTo>
                  <a:pt x="638632" y="496081"/>
                  <a:pt x="638011" y="495188"/>
                  <a:pt x="637267" y="494642"/>
                </a:cubicBezTo>
                <a:cubicBezTo>
                  <a:pt x="636523" y="494096"/>
                  <a:pt x="635705" y="493824"/>
                  <a:pt x="634812" y="493824"/>
                </a:cubicBezTo>
                <a:close/>
                <a:moveTo>
                  <a:pt x="254109" y="493228"/>
                </a:moveTo>
                <a:cubicBezTo>
                  <a:pt x="250537" y="493228"/>
                  <a:pt x="247611" y="493352"/>
                  <a:pt x="245328" y="493600"/>
                </a:cubicBezTo>
                <a:cubicBezTo>
                  <a:pt x="243046" y="493848"/>
                  <a:pt x="241211" y="494270"/>
                  <a:pt x="239822" y="494865"/>
                </a:cubicBezTo>
                <a:cubicBezTo>
                  <a:pt x="238433" y="495461"/>
                  <a:pt x="237441" y="496155"/>
                  <a:pt x="236845" y="496949"/>
                </a:cubicBezTo>
                <a:cubicBezTo>
                  <a:pt x="236250" y="497743"/>
                  <a:pt x="235952" y="498636"/>
                  <a:pt x="235952" y="499628"/>
                </a:cubicBezTo>
                <a:lnTo>
                  <a:pt x="235952" y="589967"/>
                </a:lnTo>
                <a:cubicBezTo>
                  <a:pt x="235952" y="596813"/>
                  <a:pt x="236027" y="604006"/>
                  <a:pt x="236176" y="611547"/>
                </a:cubicBezTo>
                <a:cubicBezTo>
                  <a:pt x="236324" y="619087"/>
                  <a:pt x="236548" y="626330"/>
                  <a:pt x="236845" y="633276"/>
                </a:cubicBezTo>
                <a:lnTo>
                  <a:pt x="236696" y="633276"/>
                </a:lnTo>
                <a:cubicBezTo>
                  <a:pt x="234910" y="629307"/>
                  <a:pt x="233075" y="625338"/>
                  <a:pt x="231190" y="621369"/>
                </a:cubicBezTo>
                <a:cubicBezTo>
                  <a:pt x="229305" y="617400"/>
                  <a:pt x="227370" y="613357"/>
                  <a:pt x="225385" y="609240"/>
                </a:cubicBezTo>
                <a:cubicBezTo>
                  <a:pt x="223401" y="605122"/>
                  <a:pt x="221342" y="601005"/>
                  <a:pt x="219209" y="596887"/>
                </a:cubicBezTo>
                <a:cubicBezTo>
                  <a:pt x="217076" y="592769"/>
                  <a:pt x="214918" y="588577"/>
                  <a:pt x="212735" y="584311"/>
                </a:cubicBezTo>
                <a:lnTo>
                  <a:pt x="175230" y="513915"/>
                </a:lnTo>
                <a:cubicBezTo>
                  <a:pt x="173345" y="510046"/>
                  <a:pt x="171510" y="506796"/>
                  <a:pt x="169724" y="504167"/>
                </a:cubicBezTo>
                <a:cubicBezTo>
                  <a:pt x="167938" y="501538"/>
                  <a:pt x="166028" y="499479"/>
                  <a:pt x="163994" y="497991"/>
                </a:cubicBezTo>
                <a:cubicBezTo>
                  <a:pt x="161960" y="496502"/>
                  <a:pt x="159653" y="495436"/>
                  <a:pt x="157073" y="494791"/>
                </a:cubicBezTo>
                <a:cubicBezTo>
                  <a:pt x="154494" y="494146"/>
                  <a:pt x="151319" y="493824"/>
                  <a:pt x="147548" y="493824"/>
                </a:cubicBezTo>
                <a:lnTo>
                  <a:pt x="126564" y="493824"/>
                </a:lnTo>
                <a:cubicBezTo>
                  <a:pt x="122595" y="493824"/>
                  <a:pt x="119246" y="494989"/>
                  <a:pt x="116518" y="497321"/>
                </a:cubicBezTo>
                <a:cubicBezTo>
                  <a:pt x="113789" y="499653"/>
                  <a:pt x="112425" y="503150"/>
                  <a:pt x="112425" y="507813"/>
                </a:cubicBezTo>
                <a:lnTo>
                  <a:pt x="112425" y="680901"/>
                </a:lnTo>
                <a:cubicBezTo>
                  <a:pt x="112425" y="681893"/>
                  <a:pt x="112673" y="682786"/>
                  <a:pt x="113169" y="683579"/>
                </a:cubicBezTo>
                <a:cubicBezTo>
                  <a:pt x="113665" y="684373"/>
                  <a:pt x="114558" y="685043"/>
                  <a:pt x="115848" y="685589"/>
                </a:cubicBezTo>
                <a:cubicBezTo>
                  <a:pt x="117138" y="686134"/>
                  <a:pt x="118924" y="686556"/>
                  <a:pt x="121206" y="686854"/>
                </a:cubicBezTo>
                <a:cubicBezTo>
                  <a:pt x="123488" y="687151"/>
                  <a:pt x="126365" y="687300"/>
                  <a:pt x="129838" y="687300"/>
                </a:cubicBezTo>
                <a:cubicBezTo>
                  <a:pt x="133410" y="687300"/>
                  <a:pt x="136337" y="687151"/>
                  <a:pt x="138619" y="686854"/>
                </a:cubicBezTo>
                <a:cubicBezTo>
                  <a:pt x="140901" y="686556"/>
                  <a:pt x="142711" y="686134"/>
                  <a:pt x="144051" y="685589"/>
                </a:cubicBezTo>
                <a:cubicBezTo>
                  <a:pt x="145390" y="685043"/>
                  <a:pt x="146333" y="684373"/>
                  <a:pt x="146879" y="683579"/>
                </a:cubicBezTo>
                <a:cubicBezTo>
                  <a:pt x="147424" y="682786"/>
                  <a:pt x="147697" y="681893"/>
                  <a:pt x="147697" y="680901"/>
                </a:cubicBezTo>
                <a:lnTo>
                  <a:pt x="147697" y="580144"/>
                </a:lnTo>
                <a:cubicBezTo>
                  <a:pt x="147697" y="572603"/>
                  <a:pt x="147598" y="565286"/>
                  <a:pt x="147400" y="558192"/>
                </a:cubicBezTo>
                <a:cubicBezTo>
                  <a:pt x="147201" y="551098"/>
                  <a:pt x="146903" y="543979"/>
                  <a:pt x="146507" y="536835"/>
                </a:cubicBezTo>
                <a:lnTo>
                  <a:pt x="146804" y="536835"/>
                </a:lnTo>
                <a:cubicBezTo>
                  <a:pt x="149086" y="542689"/>
                  <a:pt x="151666" y="548716"/>
                  <a:pt x="154543" y="554918"/>
                </a:cubicBezTo>
                <a:cubicBezTo>
                  <a:pt x="157421" y="561119"/>
                  <a:pt x="160248" y="566898"/>
                  <a:pt x="163027" y="572256"/>
                </a:cubicBezTo>
                <a:lnTo>
                  <a:pt x="210949" y="662297"/>
                </a:lnTo>
                <a:cubicBezTo>
                  <a:pt x="213430" y="667258"/>
                  <a:pt x="215662" y="671301"/>
                  <a:pt x="217646" y="674427"/>
                </a:cubicBezTo>
                <a:cubicBezTo>
                  <a:pt x="219631" y="677552"/>
                  <a:pt x="221690" y="680032"/>
                  <a:pt x="223823" y="681868"/>
                </a:cubicBezTo>
                <a:cubicBezTo>
                  <a:pt x="225956" y="683703"/>
                  <a:pt x="228288" y="684968"/>
                  <a:pt x="230818" y="685663"/>
                </a:cubicBezTo>
                <a:cubicBezTo>
                  <a:pt x="233348" y="686358"/>
                  <a:pt x="236349" y="686705"/>
                  <a:pt x="239822" y="686705"/>
                </a:cubicBezTo>
                <a:lnTo>
                  <a:pt x="256491" y="686705"/>
                </a:lnTo>
                <a:cubicBezTo>
                  <a:pt x="258376" y="686705"/>
                  <a:pt x="260236" y="686432"/>
                  <a:pt x="262072" y="685886"/>
                </a:cubicBezTo>
                <a:cubicBezTo>
                  <a:pt x="263907" y="685341"/>
                  <a:pt x="265495" y="684472"/>
                  <a:pt x="266834" y="683282"/>
                </a:cubicBezTo>
                <a:cubicBezTo>
                  <a:pt x="268174" y="682091"/>
                  <a:pt x="269240" y="680603"/>
                  <a:pt x="270034" y="678817"/>
                </a:cubicBezTo>
                <a:cubicBezTo>
                  <a:pt x="270828" y="677031"/>
                  <a:pt x="271225" y="674997"/>
                  <a:pt x="271225" y="672715"/>
                </a:cubicBezTo>
                <a:lnTo>
                  <a:pt x="271225" y="499628"/>
                </a:lnTo>
                <a:cubicBezTo>
                  <a:pt x="271225" y="498636"/>
                  <a:pt x="270976" y="497743"/>
                  <a:pt x="270480" y="496949"/>
                </a:cubicBezTo>
                <a:cubicBezTo>
                  <a:pt x="269984" y="496155"/>
                  <a:pt x="269116" y="495461"/>
                  <a:pt x="267876" y="494865"/>
                </a:cubicBezTo>
                <a:cubicBezTo>
                  <a:pt x="266636" y="494270"/>
                  <a:pt x="264874" y="493848"/>
                  <a:pt x="262593" y="493600"/>
                </a:cubicBezTo>
                <a:cubicBezTo>
                  <a:pt x="260310" y="493352"/>
                  <a:pt x="257483" y="493228"/>
                  <a:pt x="254109" y="493228"/>
                </a:cubicBezTo>
                <a:close/>
                <a:moveTo>
                  <a:pt x="1135469" y="490698"/>
                </a:moveTo>
                <a:cubicBezTo>
                  <a:pt x="1122273" y="490698"/>
                  <a:pt x="1110193" y="492931"/>
                  <a:pt x="1099230" y="497395"/>
                </a:cubicBezTo>
                <a:cubicBezTo>
                  <a:pt x="1088266" y="501860"/>
                  <a:pt x="1078865" y="508409"/>
                  <a:pt x="1071027" y="517041"/>
                </a:cubicBezTo>
                <a:cubicBezTo>
                  <a:pt x="1063189" y="525673"/>
                  <a:pt x="1057087" y="536339"/>
                  <a:pt x="1052721" y="549039"/>
                </a:cubicBezTo>
                <a:cubicBezTo>
                  <a:pt x="1048355" y="561739"/>
                  <a:pt x="1046173" y="576274"/>
                  <a:pt x="1046173" y="592645"/>
                </a:cubicBezTo>
                <a:cubicBezTo>
                  <a:pt x="1046173" y="608719"/>
                  <a:pt x="1048157" y="622808"/>
                  <a:pt x="1052126" y="634913"/>
                </a:cubicBezTo>
                <a:cubicBezTo>
                  <a:pt x="1056094" y="647017"/>
                  <a:pt x="1061800" y="657113"/>
                  <a:pt x="1069241" y="665199"/>
                </a:cubicBezTo>
                <a:cubicBezTo>
                  <a:pt x="1076682" y="673285"/>
                  <a:pt x="1085711" y="679363"/>
                  <a:pt x="1096328" y="683431"/>
                </a:cubicBezTo>
                <a:cubicBezTo>
                  <a:pt x="1106944" y="687499"/>
                  <a:pt x="1118850" y="689533"/>
                  <a:pt x="1132046" y="689533"/>
                </a:cubicBezTo>
                <a:cubicBezTo>
                  <a:pt x="1138793" y="689533"/>
                  <a:pt x="1145069" y="688987"/>
                  <a:pt x="1150873" y="687895"/>
                </a:cubicBezTo>
                <a:cubicBezTo>
                  <a:pt x="1156677" y="686804"/>
                  <a:pt x="1161837" y="685440"/>
                  <a:pt x="1166351" y="683803"/>
                </a:cubicBezTo>
                <a:cubicBezTo>
                  <a:pt x="1170866" y="682166"/>
                  <a:pt x="1174686" y="680454"/>
                  <a:pt x="1177811" y="678668"/>
                </a:cubicBezTo>
                <a:cubicBezTo>
                  <a:pt x="1180936" y="676882"/>
                  <a:pt x="1183045" y="675419"/>
                  <a:pt x="1184136" y="674278"/>
                </a:cubicBezTo>
                <a:cubicBezTo>
                  <a:pt x="1185228" y="673137"/>
                  <a:pt x="1186021" y="672120"/>
                  <a:pt x="1186518" y="671227"/>
                </a:cubicBezTo>
                <a:cubicBezTo>
                  <a:pt x="1187014" y="670334"/>
                  <a:pt x="1187410" y="669267"/>
                  <a:pt x="1187708" y="668027"/>
                </a:cubicBezTo>
                <a:cubicBezTo>
                  <a:pt x="1188006" y="666787"/>
                  <a:pt x="1188229" y="665298"/>
                  <a:pt x="1188378" y="663562"/>
                </a:cubicBezTo>
                <a:cubicBezTo>
                  <a:pt x="1188527" y="661826"/>
                  <a:pt x="1188601" y="659717"/>
                  <a:pt x="1188601" y="657237"/>
                </a:cubicBezTo>
                <a:cubicBezTo>
                  <a:pt x="1188601" y="653665"/>
                  <a:pt x="1188502" y="650812"/>
                  <a:pt x="1188303" y="648679"/>
                </a:cubicBezTo>
                <a:cubicBezTo>
                  <a:pt x="1188105" y="646546"/>
                  <a:pt x="1187807" y="644884"/>
                  <a:pt x="1187410" y="643694"/>
                </a:cubicBezTo>
                <a:cubicBezTo>
                  <a:pt x="1187014" y="642503"/>
                  <a:pt x="1186518" y="641709"/>
                  <a:pt x="1185922" y="641312"/>
                </a:cubicBezTo>
                <a:cubicBezTo>
                  <a:pt x="1185327" y="640915"/>
                  <a:pt x="1184533" y="640717"/>
                  <a:pt x="1183541" y="640717"/>
                </a:cubicBezTo>
                <a:cubicBezTo>
                  <a:pt x="1182251" y="640717"/>
                  <a:pt x="1180440" y="641511"/>
                  <a:pt x="1178109" y="643098"/>
                </a:cubicBezTo>
                <a:cubicBezTo>
                  <a:pt x="1175777" y="644686"/>
                  <a:pt x="1172800" y="646472"/>
                  <a:pt x="1169179" y="648456"/>
                </a:cubicBezTo>
                <a:cubicBezTo>
                  <a:pt x="1165557" y="650440"/>
                  <a:pt x="1161217" y="652251"/>
                  <a:pt x="1156157" y="653888"/>
                </a:cubicBezTo>
                <a:cubicBezTo>
                  <a:pt x="1151096" y="655525"/>
                  <a:pt x="1145094" y="656344"/>
                  <a:pt x="1138148" y="656344"/>
                </a:cubicBezTo>
                <a:cubicBezTo>
                  <a:pt x="1130508" y="656344"/>
                  <a:pt x="1123638" y="655029"/>
                  <a:pt x="1117536" y="652400"/>
                </a:cubicBezTo>
                <a:cubicBezTo>
                  <a:pt x="1111434" y="649771"/>
                  <a:pt x="1106225" y="645777"/>
                  <a:pt x="1101909" y="640419"/>
                </a:cubicBezTo>
                <a:cubicBezTo>
                  <a:pt x="1097593" y="635061"/>
                  <a:pt x="1094269" y="628240"/>
                  <a:pt x="1091937" y="619955"/>
                </a:cubicBezTo>
                <a:cubicBezTo>
                  <a:pt x="1089606" y="611671"/>
                  <a:pt x="1088440" y="601873"/>
                  <a:pt x="1088440" y="590562"/>
                </a:cubicBezTo>
                <a:cubicBezTo>
                  <a:pt x="1088440" y="580243"/>
                  <a:pt x="1089531" y="570966"/>
                  <a:pt x="1091714" y="562731"/>
                </a:cubicBezTo>
                <a:cubicBezTo>
                  <a:pt x="1093897" y="554496"/>
                  <a:pt x="1097097" y="547476"/>
                  <a:pt x="1101313" y="541672"/>
                </a:cubicBezTo>
                <a:cubicBezTo>
                  <a:pt x="1105530" y="535868"/>
                  <a:pt x="1110640" y="531403"/>
                  <a:pt x="1116643" y="528277"/>
                </a:cubicBezTo>
                <a:cubicBezTo>
                  <a:pt x="1122645" y="525152"/>
                  <a:pt x="1129467" y="523589"/>
                  <a:pt x="1137106" y="523589"/>
                </a:cubicBezTo>
                <a:cubicBezTo>
                  <a:pt x="1144052" y="523589"/>
                  <a:pt x="1150030" y="524457"/>
                  <a:pt x="1155040" y="526194"/>
                </a:cubicBezTo>
                <a:cubicBezTo>
                  <a:pt x="1160051" y="527930"/>
                  <a:pt x="1164367" y="529865"/>
                  <a:pt x="1167988" y="531998"/>
                </a:cubicBezTo>
                <a:cubicBezTo>
                  <a:pt x="1171610" y="534131"/>
                  <a:pt x="1174562" y="536066"/>
                  <a:pt x="1176844" y="537802"/>
                </a:cubicBezTo>
                <a:cubicBezTo>
                  <a:pt x="1179126" y="539539"/>
                  <a:pt x="1181011" y="540407"/>
                  <a:pt x="1182499" y="540407"/>
                </a:cubicBezTo>
                <a:cubicBezTo>
                  <a:pt x="1183392" y="540407"/>
                  <a:pt x="1184186" y="540109"/>
                  <a:pt x="1184880" y="539514"/>
                </a:cubicBezTo>
                <a:cubicBezTo>
                  <a:pt x="1185575" y="538918"/>
                  <a:pt x="1186170" y="537976"/>
                  <a:pt x="1186666" y="536686"/>
                </a:cubicBezTo>
                <a:cubicBezTo>
                  <a:pt x="1187162" y="535396"/>
                  <a:pt x="1187510" y="533709"/>
                  <a:pt x="1187708" y="531626"/>
                </a:cubicBezTo>
                <a:cubicBezTo>
                  <a:pt x="1187907" y="529542"/>
                  <a:pt x="1188006" y="527012"/>
                  <a:pt x="1188006" y="524036"/>
                </a:cubicBezTo>
                <a:cubicBezTo>
                  <a:pt x="1188006" y="521258"/>
                  <a:pt x="1187931" y="518926"/>
                  <a:pt x="1187782" y="517041"/>
                </a:cubicBezTo>
                <a:cubicBezTo>
                  <a:pt x="1187634" y="515156"/>
                  <a:pt x="1187410" y="513518"/>
                  <a:pt x="1187113" y="512129"/>
                </a:cubicBezTo>
                <a:cubicBezTo>
                  <a:pt x="1186815" y="510740"/>
                  <a:pt x="1186418" y="509599"/>
                  <a:pt x="1185922" y="508706"/>
                </a:cubicBezTo>
                <a:cubicBezTo>
                  <a:pt x="1185426" y="507813"/>
                  <a:pt x="1184508" y="506697"/>
                  <a:pt x="1183169" y="505358"/>
                </a:cubicBezTo>
                <a:cubicBezTo>
                  <a:pt x="1181829" y="504018"/>
                  <a:pt x="1179473" y="502406"/>
                  <a:pt x="1176099" y="500521"/>
                </a:cubicBezTo>
                <a:cubicBezTo>
                  <a:pt x="1172726" y="498636"/>
                  <a:pt x="1168931" y="496974"/>
                  <a:pt x="1164714" y="495535"/>
                </a:cubicBezTo>
                <a:cubicBezTo>
                  <a:pt x="1160497" y="494096"/>
                  <a:pt x="1155908" y="492931"/>
                  <a:pt x="1150947" y="492038"/>
                </a:cubicBezTo>
                <a:cubicBezTo>
                  <a:pt x="1145987" y="491145"/>
                  <a:pt x="1140827" y="490698"/>
                  <a:pt x="1135469" y="490698"/>
                </a:cubicBezTo>
                <a:close/>
                <a:moveTo>
                  <a:pt x="1301264" y="490400"/>
                </a:moveTo>
                <a:cubicBezTo>
                  <a:pt x="1285984" y="490400"/>
                  <a:pt x="1272565" y="492732"/>
                  <a:pt x="1261006" y="497395"/>
                </a:cubicBezTo>
                <a:cubicBezTo>
                  <a:pt x="1249447" y="502059"/>
                  <a:pt x="1239748" y="508756"/>
                  <a:pt x="1231910" y="517487"/>
                </a:cubicBezTo>
                <a:cubicBezTo>
                  <a:pt x="1224072" y="526218"/>
                  <a:pt x="1218168" y="536810"/>
                  <a:pt x="1214199" y="549262"/>
                </a:cubicBezTo>
                <a:cubicBezTo>
                  <a:pt x="1210231" y="561714"/>
                  <a:pt x="1208246" y="575729"/>
                  <a:pt x="1208246" y="591306"/>
                </a:cubicBezTo>
                <a:cubicBezTo>
                  <a:pt x="1208246" y="608272"/>
                  <a:pt x="1210107" y="622957"/>
                  <a:pt x="1213827" y="635359"/>
                </a:cubicBezTo>
                <a:cubicBezTo>
                  <a:pt x="1217548" y="647761"/>
                  <a:pt x="1223129" y="657981"/>
                  <a:pt x="1230571" y="666018"/>
                </a:cubicBezTo>
                <a:cubicBezTo>
                  <a:pt x="1238012" y="674054"/>
                  <a:pt x="1247314" y="680032"/>
                  <a:pt x="1258476" y="683952"/>
                </a:cubicBezTo>
                <a:cubicBezTo>
                  <a:pt x="1269638" y="687871"/>
                  <a:pt x="1282710" y="689830"/>
                  <a:pt x="1297692" y="689830"/>
                </a:cubicBezTo>
                <a:cubicBezTo>
                  <a:pt x="1312873" y="689830"/>
                  <a:pt x="1326242" y="687523"/>
                  <a:pt x="1337801" y="682910"/>
                </a:cubicBezTo>
                <a:cubicBezTo>
                  <a:pt x="1349360" y="678296"/>
                  <a:pt x="1359059" y="671599"/>
                  <a:pt x="1366897" y="662818"/>
                </a:cubicBezTo>
                <a:cubicBezTo>
                  <a:pt x="1374735" y="654037"/>
                  <a:pt x="1380639" y="643346"/>
                  <a:pt x="1384608" y="630745"/>
                </a:cubicBezTo>
                <a:cubicBezTo>
                  <a:pt x="1388577" y="618145"/>
                  <a:pt x="1390561" y="603857"/>
                  <a:pt x="1390561" y="587883"/>
                </a:cubicBezTo>
                <a:cubicBezTo>
                  <a:pt x="1390561" y="571214"/>
                  <a:pt x="1388651" y="556753"/>
                  <a:pt x="1384831" y="544500"/>
                </a:cubicBezTo>
                <a:cubicBezTo>
                  <a:pt x="1381011" y="532246"/>
                  <a:pt x="1375356" y="522101"/>
                  <a:pt x="1367865" y="514064"/>
                </a:cubicBezTo>
                <a:cubicBezTo>
                  <a:pt x="1360374" y="506027"/>
                  <a:pt x="1351047" y="500074"/>
                  <a:pt x="1339885" y="496205"/>
                </a:cubicBezTo>
                <a:cubicBezTo>
                  <a:pt x="1328723" y="492335"/>
                  <a:pt x="1315849" y="490400"/>
                  <a:pt x="1301264" y="490400"/>
                </a:cubicBezTo>
                <a:close/>
                <a:moveTo>
                  <a:pt x="396389" y="490400"/>
                </a:moveTo>
                <a:cubicBezTo>
                  <a:pt x="381109" y="490400"/>
                  <a:pt x="367690" y="492732"/>
                  <a:pt x="356131" y="497395"/>
                </a:cubicBezTo>
                <a:cubicBezTo>
                  <a:pt x="344572" y="502059"/>
                  <a:pt x="334873" y="508756"/>
                  <a:pt x="327035" y="517487"/>
                </a:cubicBezTo>
                <a:cubicBezTo>
                  <a:pt x="319197" y="526218"/>
                  <a:pt x="313293" y="536810"/>
                  <a:pt x="309325" y="549262"/>
                </a:cubicBezTo>
                <a:cubicBezTo>
                  <a:pt x="305356" y="561714"/>
                  <a:pt x="303371" y="575729"/>
                  <a:pt x="303371" y="591306"/>
                </a:cubicBezTo>
                <a:cubicBezTo>
                  <a:pt x="303371" y="608272"/>
                  <a:pt x="305232" y="622957"/>
                  <a:pt x="308952" y="635359"/>
                </a:cubicBezTo>
                <a:cubicBezTo>
                  <a:pt x="312673" y="647761"/>
                  <a:pt x="318254" y="657981"/>
                  <a:pt x="325696" y="666018"/>
                </a:cubicBezTo>
                <a:cubicBezTo>
                  <a:pt x="333137" y="674054"/>
                  <a:pt x="342439" y="680032"/>
                  <a:pt x="353601" y="683952"/>
                </a:cubicBezTo>
                <a:cubicBezTo>
                  <a:pt x="364763" y="687871"/>
                  <a:pt x="377835" y="689830"/>
                  <a:pt x="392817" y="689830"/>
                </a:cubicBezTo>
                <a:cubicBezTo>
                  <a:pt x="407998" y="689830"/>
                  <a:pt x="421367" y="687523"/>
                  <a:pt x="432926" y="682910"/>
                </a:cubicBezTo>
                <a:cubicBezTo>
                  <a:pt x="444485" y="678296"/>
                  <a:pt x="454184" y="671599"/>
                  <a:pt x="462022" y="662818"/>
                </a:cubicBezTo>
                <a:cubicBezTo>
                  <a:pt x="469860" y="654037"/>
                  <a:pt x="475764" y="643346"/>
                  <a:pt x="479733" y="630745"/>
                </a:cubicBezTo>
                <a:cubicBezTo>
                  <a:pt x="483701" y="618145"/>
                  <a:pt x="485686" y="603857"/>
                  <a:pt x="485686" y="587883"/>
                </a:cubicBezTo>
                <a:cubicBezTo>
                  <a:pt x="485686" y="571214"/>
                  <a:pt x="483776" y="556753"/>
                  <a:pt x="479956" y="544500"/>
                </a:cubicBezTo>
                <a:cubicBezTo>
                  <a:pt x="476136" y="532246"/>
                  <a:pt x="470481" y="522101"/>
                  <a:pt x="462989" y="514064"/>
                </a:cubicBezTo>
                <a:cubicBezTo>
                  <a:pt x="455499" y="506027"/>
                  <a:pt x="446172" y="500074"/>
                  <a:pt x="435010" y="496205"/>
                </a:cubicBezTo>
                <a:cubicBezTo>
                  <a:pt x="423848" y="492335"/>
                  <a:pt x="410974" y="490400"/>
                  <a:pt x="396389" y="490400"/>
                </a:cubicBezTo>
                <a:close/>
                <a:moveTo>
                  <a:pt x="1829455" y="168634"/>
                </a:moveTo>
                <a:lnTo>
                  <a:pt x="1829604" y="168634"/>
                </a:lnTo>
                <a:lnTo>
                  <a:pt x="1856839" y="250490"/>
                </a:lnTo>
                <a:lnTo>
                  <a:pt x="1802220" y="250490"/>
                </a:lnTo>
                <a:close/>
                <a:moveTo>
                  <a:pt x="1237417" y="162086"/>
                </a:moveTo>
                <a:lnTo>
                  <a:pt x="1254086" y="162086"/>
                </a:lnTo>
                <a:cubicBezTo>
                  <a:pt x="1258153" y="162086"/>
                  <a:pt x="1262097" y="162358"/>
                  <a:pt x="1265917" y="162904"/>
                </a:cubicBezTo>
                <a:cubicBezTo>
                  <a:pt x="1269737" y="163450"/>
                  <a:pt x="1273384" y="164765"/>
                  <a:pt x="1276856" y="166848"/>
                </a:cubicBezTo>
                <a:cubicBezTo>
                  <a:pt x="1280329" y="168932"/>
                  <a:pt x="1283256" y="172156"/>
                  <a:pt x="1285637" y="176522"/>
                </a:cubicBezTo>
                <a:cubicBezTo>
                  <a:pt x="1288018" y="180888"/>
                  <a:pt x="1289209" y="186444"/>
                  <a:pt x="1289209" y="193191"/>
                </a:cubicBezTo>
                <a:cubicBezTo>
                  <a:pt x="1289209" y="198152"/>
                  <a:pt x="1288514" y="202741"/>
                  <a:pt x="1287125" y="206957"/>
                </a:cubicBezTo>
                <a:cubicBezTo>
                  <a:pt x="1285736" y="211174"/>
                  <a:pt x="1283702" y="214796"/>
                  <a:pt x="1281023" y="217822"/>
                </a:cubicBezTo>
                <a:cubicBezTo>
                  <a:pt x="1278345" y="220848"/>
                  <a:pt x="1274897" y="223204"/>
                  <a:pt x="1270680" y="224891"/>
                </a:cubicBezTo>
                <a:cubicBezTo>
                  <a:pt x="1266463" y="226578"/>
                  <a:pt x="1261229" y="227421"/>
                  <a:pt x="1254978" y="227421"/>
                </a:cubicBezTo>
                <a:lnTo>
                  <a:pt x="1237417" y="227421"/>
                </a:lnTo>
                <a:close/>
                <a:moveTo>
                  <a:pt x="3028117" y="161788"/>
                </a:moveTo>
                <a:lnTo>
                  <a:pt x="3045678" y="161788"/>
                </a:lnTo>
                <a:cubicBezTo>
                  <a:pt x="3050143" y="161788"/>
                  <a:pt x="3053641" y="161937"/>
                  <a:pt x="3056171" y="162234"/>
                </a:cubicBezTo>
                <a:cubicBezTo>
                  <a:pt x="3058701" y="162532"/>
                  <a:pt x="3060958" y="162929"/>
                  <a:pt x="3062943" y="163425"/>
                </a:cubicBezTo>
                <a:cubicBezTo>
                  <a:pt x="3069491" y="165211"/>
                  <a:pt x="3074204" y="168287"/>
                  <a:pt x="3077081" y="172652"/>
                </a:cubicBezTo>
                <a:cubicBezTo>
                  <a:pt x="3079958" y="177018"/>
                  <a:pt x="3081397" y="182376"/>
                  <a:pt x="3081397" y="188726"/>
                </a:cubicBezTo>
                <a:cubicBezTo>
                  <a:pt x="3081397" y="192893"/>
                  <a:pt x="3080702" y="196663"/>
                  <a:pt x="3079314" y="200037"/>
                </a:cubicBezTo>
                <a:cubicBezTo>
                  <a:pt x="3077924" y="203410"/>
                  <a:pt x="3075841" y="206312"/>
                  <a:pt x="3073063" y="208743"/>
                </a:cubicBezTo>
                <a:cubicBezTo>
                  <a:pt x="3070285" y="211174"/>
                  <a:pt x="3066812" y="213059"/>
                  <a:pt x="3062645" y="214399"/>
                </a:cubicBezTo>
                <a:cubicBezTo>
                  <a:pt x="3058478" y="215738"/>
                  <a:pt x="3053616" y="216408"/>
                  <a:pt x="3048060" y="216408"/>
                </a:cubicBezTo>
                <a:lnTo>
                  <a:pt x="3028117" y="216408"/>
                </a:lnTo>
                <a:close/>
                <a:moveTo>
                  <a:pt x="723067" y="161788"/>
                </a:moveTo>
                <a:lnTo>
                  <a:pt x="740628" y="161788"/>
                </a:lnTo>
                <a:cubicBezTo>
                  <a:pt x="745093" y="161788"/>
                  <a:pt x="748591" y="161937"/>
                  <a:pt x="751121" y="162234"/>
                </a:cubicBezTo>
                <a:cubicBezTo>
                  <a:pt x="753651" y="162532"/>
                  <a:pt x="755908" y="162929"/>
                  <a:pt x="757892" y="163425"/>
                </a:cubicBezTo>
                <a:cubicBezTo>
                  <a:pt x="764441" y="165211"/>
                  <a:pt x="769154" y="168287"/>
                  <a:pt x="772031" y="172652"/>
                </a:cubicBezTo>
                <a:cubicBezTo>
                  <a:pt x="774909" y="177018"/>
                  <a:pt x="776347" y="182376"/>
                  <a:pt x="776347" y="188726"/>
                </a:cubicBezTo>
                <a:cubicBezTo>
                  <a:pt x="776347" y="192893"/>
                  <a:pt x="775653" y="196663"/>
                  <a:pt x="774264" y="200037"/>
                </a:cubicBezTo>
                <a:cubicBezTo>
                  <a:pt x="772874" y="203410"/>
                  <a:pt x="770791" y="206312"/>
                  <a:pt x="768013" y="208743"/>
                </a:cubicBezTo>
                <a:cubicBezTo>
                  <a:pt x="765235" y="211174"/>
                  <a:pt x="761762" y="213059"/>
                  <a:pt x="757595" y="214399"/>
                </a:cubicBezTo>
                <a:cubicBezTo>
                  <a:pt x="753428" y="215738"/>
                  <a:pt x="748566" y="216408"/>
                  <a:pt x="743010" y="216408"/>
                </a:cubicBezTo>
                <a:lnTo>
                  <a:pt x="723067" y="216408"/>
                </a:lnTo>
                <a:close/>
                <a:moveTo>
                  <a:pt x="356950" y="160597"/>
                </a:moveTo>
                <a:cubicBezTo>
                  <a:pt x="366475" y="160597"/>
                  <a:pt x="374412" y="162210"/>
                  <a:pt x="380762" y="165434"/>
                </a:cubicBezTo>
                <a:cubicBezTo>
                  <a:pt x="387112" y="168659"/>
                  <a:pt x="392197" y="173223"/>
                  <a:pt x="396017" y="179126"/>
                </a:cubicBezTo>
                <a:cubicBezTo>
                  <a:pt x="399837" y="185030"/>
                  <a:pt x="402541" y="192124"/>
                  <a:pt x="404128" y="200409"/>
                </a:cubicBezTo>
                <a:cubicBezTo>
                  <a:pt x="405716" y="208694"/>
                  <a:pt x="406509" y="217896"/>
                  <a:pt x="406509" y="228017"/>
                </a:cubicBezTo>
                <a:cubicBezTo>
                  <a:pt x="406509" y="237244"/>
                  <a:pt x="405691" y="245950"/>
                  <a:pt x="404054" y="254136"/>
                </a:cubicBezTo>
                <a:cubicBezTo>
                  <a:pt x="402417" y="262321"/>
                  <a:pt x="399614" y="269490"/>
                  <a:pt x="395645" y="275642"/>
                </a:cubicBezTo>
                <a:cubicBezTo>
                  <a:pt x="391676" y="281793"/>
                  <a:pt x="386467" y="286655"/>
                  <a:pt x="380018" y="290227"/>
                </a:cubicBezTo>
                <a:cubicBezTo>
                  <a:pt x="373569" y="293799"/>
                  <a:pt x="365532" y="295584"/>
                  <a:pt x="355908" y="295584"/>
                </a:cubicBezTo>
                <a:cubicBezTo>
                  <a:pt x="346284" y="295584"/>
                  <a:pt x="338296" y="294022"/>
                  <a:pt x="331946" y="290896"/>
                </a:cubicBezTo>
                <a:cubicBezTo>
                  <a:pt x="325596" y="287771"/>
                  <a:pt x="320536" y="283232"/>
                  <a:pt x="316766" y="277279"/>
                </a:cubicBezTo>
                <a:cubicBezTo>
                  <a:pt x="312996" y="271325"/>
                  <a:pt x="310317" y="264157"/>
                  <a:pt x="308729" y="255773"/>
                </a:cubicBezTo>
                <a:cubicBezTo>
                  <a:pt x="307142" y="247389"/>
                  <a:pt x="306348" y="237938"/>
                  <a:pt x="306348" y="227421"/>
                </a:cubicBezTo>
                <a:cubicBezTo>
                  <a:pt x="306348" y="218392"/>
                  <a:pt x="307167" y="209835"/>
                  <a:pt x="308804" y="201748"/>
                </a:cubicBezTo>
                <a:cubicBezTo>
                  <a:pt x="310441" y="193662"/>
                  <a:pt x="313244" y="186593"/>
                  <a:pt x="317212" y="180540"/>
                </a:cubicBezTo>
                <a:cubicBezTo>
                  <a:pt x="321181" y="174488"/>
                  <a:pt x="326390" y="169651"/>
                  <a:pt x="332839" y="166030"/>
                </a:cubicBezTo>
                <a:cubicBezTo>
                  <a:pt x="339289" y="162408"/>
                  <a:pt x="347325" y="160597"/>
                  <a:pt x="356950" y="160597"/>
                </a:cubicBezTo>
                <a:close/>
                <a:moveTo>
                  <a:pt x="3000584" y="131874"/>
                </a:moveTo>
                <a:cubicBezTo>
                  <a:pt x="2997309" y="131874"/>
                  <a:pt x="2994556" y="132841"/>
                  <a:pt x="2992324" y="134776"/>
                </a:cubicBezTo>
                <a:cubicBezTo>
                  <a:pt x="2990091" y="136710"/>
                  <a:pt x="2988975" y="139861"/>
                  <a:pt x="2988975" y="144226"/>
                </a:cubicBezTo>
                <a:lnTo>
                  <a:pt x="2988975" y="319099"/>
                </a:lnTo>
                <a:cubicBezTo>
                  <a:pt x="2988975" y="320092"/>
                  <a:pt x="2989273" y="320984"/>
                  <a:pt x="2989868" y="321778"/>
                </a:cubicBezTo>
                <a:cubicBezTo>
                  <a:pt x="2990463" y="322572"/>
                  <a:pt x="2991505" y="323217"/>
                  <a:pt x="2992993" y="323713"/>
                </a:cubicBezTo>
                <a:cubicBezTo>
                  <a:pt x="2994482" y="324209"/>
                  <a:pt x="2996491" y="324606"/>
                  <a:pt x="2999021" y="324904"/>
                </a:cubicBezTo>
                <a:cubicBezTo>
                  <a:pt x="3001551" y="325201"/>
                  <a:pt x="3004701" y="325350"/>
                  <a:pt x="3008471" y="325350"/>
                </a:cubicBezTo>
                <a:cubicBezTo>
                  <a:pt x="3012341" y="325350"/>
                  <a:pt x="3015516" y="325201"/>
                  <a:pt x="3017996" y="324904"/>
                </a:cubicBezTo>
                <a:cubicBezTo>
                  <a:pt x="3020477" y="324606"/>
                  <a:pt x="3022461" y="324209"/>
                  <a:pt x="3023950" y="323713"/>
                </a:cubicBezTo>
                <a:cubicBezTo>
                  <a:pt x="3025438" y="323217"/>
                  <a:pt x="3026504" y="322572"/>
                  <a:pt x="3027149" y="321778"/>
                </a:cubicBezTo>
                <a:cubicBezTo>
                  <a:pt x="3027794" y="320984"/>
                  <a:pt x="3028117" y="320092"/>
                  <a:pt x="3028117" y="319099"/>
                </a:cubicBezTo>
                <a:lnTo>
                  <a:pt x="3028117" y="245727"/>
                </a:lnTo>
                <a:lnTo>
                  <a:pt x="3040321" y="245727"/>
                </a:lnTo>
                <a:cubicBezTo>
                  <a:pt x="3044488" y="245727"/>
                  <a:pt x="3048159" y="246372"/>
                  <a:pt x="3051334" y="247662"/>
                </a:cubicBezTo>
                <a:cubicBezTo>
                  <a:pt x="3054509" y="248952"/>
                  <a:pt x="3057312" y="250862"/>
                  <a:pt x="3059743" y="253392"/>
                </a:cubicBezTo>
                <a:cubicBezTo>
                  <a:pt x="3062173" y="255922"/>
                  <a:pt x="3064381" y="259072"/>
                  <a:pt x="3066366" y="262842"/>
                </a:cubicBezTo>
                <a:cubicBezTo>
                  <a:pt x="3068350" y="266613"/>
                  <a:pt x="3070384" y="270929"/>
                  <a:pt x="3072468" y="275790"/>
                </a:cubicBezTo>
                <a:lnTo>
                  <a:pt x="3089732" y="318802"/>
                </a:lnTo>
                <a:cubicBezTo>
                  <a:pt x="3090128" y="319992"/>
                  <a:pt x="3090625" y="321009"/>
                  <a:pt x="3091220" y="321853"/>
                </a:cubicBezTo>
                <a:cubicBezTo>
                  <a:pt x="3091815" y="322696"/>
                  <a:pt x="3092832" y="323391"/>
                  <a:pt x="3094271" y="323936"/>
                </a:cubicBezTo>
                <a:cubicBezTo>
                  <a:pt x="3095709" y="324482"/>
                  <a:pt x="3097669" y="324854"/>
                  <a:pt x="3100150" y="325052"/>
                </a:cubicBezTo>
                <a:cubicBezTo>
                  <a:pt x="3102630" y="325251"/>
                  <a:pt x="3105954" y="325350"/>
                  <a:pt x="3110121" y="325350"/>
                </a:cubicBezTo>
                <a:cubicBezTo>
                  <a:pt x="3115082" y="325350"/>
                  <a:pt x="3119001" y="325251"/>
                  <a:pt x="3121878" y="325052"/>
                </a:cubicBezTo>
                <a:cubicBezTo>
                  <a:pt x="3124756" y="324854"/>
                  <a:pt x="3126939" y="324507"/>
                  <a:pt x="3128427" y="324011"/>
                </a:cubicBezTo>
                <a:cubicBezTo>
                  <a:pt x="3129915" y="323515"/>
                  <a:pt x="3130858" y="322894"/>
                  <a:pt x="3131255" y="322150"/>
                </a:cubicBezTo>
                <a:cubicBezTo>
                  <a:pt x="3131651" y="321406"/>
                  <a:pt x="3131850" y="320488"/>
                  <a:pt x="3131850" y="319397"/>
                </a:cubicBezTo>
                <a:cubicBezTo>
                  <a:pt x="3131850" y="318405"/>
                  <a:pt x="3131602" y="317041"/>
                  <a:pt x="3131106" y="315304"/>
                </a:cubicBezTo>
                <a:cubicBezTo>
                  <a:pt x="3130610" y="313568"/>
                  <a:pt x="3129618" y="310815"/>
                  <a:pt x="3128129" y="307044"/>
                </a:cubicBezTo>
                <a:lnTo>
                  <a:pt x="3111907" y="269093"/>
                </a:lnTo>
                <a:cubicBezTo>
                  <a:pt x="3110022" y="264529"/>
                  <a:pt x="3108087" y="260436"/>
                  <a:pt x="3106103" y="256815"/>
                </a:cubicBezTo>
                <a:cubicBezTo>
                  <a:pt x="3104118" y="253193"/>
                  <a:pt x="3102010" y="249969"/>
                  <a:pt x="3099777" y="247141"/>
                </a:cubicBezTo>
                <a:cubicBezTo>
                  <a:pt x="3097545" y="244313"/>
                  <a:pt x="3095164" y="241907"/>
                  <a:pt x="3092634" y="239923"/>
                </a:cubicBezTo>
                <a:cubicBezTo>
                  <a:pt x="3090104" y="237938"/>
                  <a:pt x="3087400" y="236252"/>
                  <a:pt x="3084523" y="234863"/>
                </a:cubicBezTo>
                <a:cubicBezTo>
                  <a:pt x="3090476" y="232977"/>
                  <a:pt x="3095784" y="230497"/>
                  <a:pt x="3100447" y="227421"/>
                </a:cubicBezTo>
                <a:cubicBezTo>
                  <a:pt x="3105110" y="224345"/>
                  <a:pt x="3109030" y="220724"/>
                  <a:pt x="3112205" y="216557"/>
                </a:cubicBezTo>
                <a:cubicBezTo>
                  <a:pt x="3115379" y="212390"/>
                  <a:pt x="3117786" y="207652"/>
                  <a:pt x="3119423" y="202344"/>
                </a:cubicBezTo>
                <a:cubicBezTo>
                  <a:pt x="3121060" y="197035"/>
                  <a:pt x="3121878" y="191157"/>
                  <a:pt x="3121878" y="184708"/>
                </a:cubicBezTo>
                <a:cubicBezTo>
                  <a:pt x="3121878" y="177068"/>
                  <a:pt x="3120737" y="170296"/>
                  <a:pt x="3118455" y="164392"/>
                </a:cubicBezTo>
                <a:cubicBezTo>
                  <a:pt x="3116173" y="158489"/>
                  <a:pt x="3112874" y="153379"/>
                  <a:pt x="3108558" y="149063"/>
                </a:cubicBezTo>
                <a:cubicBezTo>
                  <a:pt x="3104242" y="144747"/>
                  <a:pt x="3098984" y="141250"/>
                  <a:pt x="3092783" y="138571"/>
                </a:cubicBezTo>
                <a:cubicBezTo>
                  <a:pt x="3086581" y="135892"/>
                  <a:pt x="3079611" y="134007"/>
                  <a:pt x="3071872" y="132915"/>
                </a:cubicBezTo>
                <a:cubicBezTo>
                  <a:pt x="3069193" y="132618"/>
                  <a:pt x="3066217" y="132370"/>
                  <a:pt x="3062943" y="132171"/>
                </a:cubicBezTo>
                <a:cubicBezTo>
                  <a:pt x="3059668" y="131973"/>
                  <a:pt x="3055501" y="131874"/>
                  <a:pt x="3050441" y="131874"/>
                </a:cubicBezTo>
                <a:close/>
                <a:moveTo>
                  <a:pt x="2314784" y="131874"/>
                </a:moveTo>
                <a:cubicBezTo>
                  <a:pt x="2311509" y="131874"/>
                  <a:pt x="2308756" y="132841"/>
                  <a:pt x="2306524" y="134776"/>
                </a:cubicBezTo>
                <a:cubicBezTo>
                  <a:pt x="2304291" y="136710"/>
                  <a:pt x="2303175" y="139861"/>
                  <a:pt x="2303175" y="144226"/>
                </a:cubicBezTo>
                <a:lnTo>
                  <a:pt x="2303175" y="312104"/>
                </a:lnTo>
                <a:cubicBezTo>
                  <a:pt x="2303175" y="316470"/>
                  <a:pt x="2304291" y="319620"/>
                  <a:pt x="2306524" y="321555"/>
                </a:cubicBezTo>
                <a:cubicBezTo>
                  <a:pt x="2308756" y="323490"/>
                  <a:pt x="2311509" y="324457"/>
                  <a:pt x="2314784" y="324457"/>
                </a:cubicBezTo>
                <a:lnTo>
                  <a:pt x="2411522" y="324457"/>
                </a:lnTo>
                <a:cubicBezTo>
                  <a:pt x="2412415" y="324457"/>
                  <a:pt x="2413233" y="324184"/>
                  <a:pt x="2413977" y="323639"/>
                </a:cubicBezTo>
                <a:cubicBezTo>
                  <a:pt x="2414722" y="323093"/>
                  <a:pt x="2415342" y="322225"/>
                  <a:pt x="2415838" y="321034"/>
                </a:cubicBezTo>
                <a:cubicBezTo>
                  <a:pt x="2416334" y="319843"/>
                  <a:pt x="2416706" y="318281"/>
                  <a:pt x="2416954" y="316346"/>
                </a:cubicBezTo>
                <a:cubicBezTo>
                  <a:pt x="2417202" y="314411"/>
                  <a:pt x="2417326" y="312005"/>
                  <a:pt x="2417326" y="309128"/>
                </a:cubicBezTo>
                <a:cubicBezTo>
                  <a:pt x="2417326" y="306251"/>
                  <a:pt x="2417202" y="303844"/>
                  <a:pt x="2416954" y="301910"/>
                </a:cubicBezTo>
                <a:cubicBezTo>
                  <a:pt x="2416706" y="299975"/>
                  <a:pt x="2416334" y="298412"/>
                  <a:pt x="2415838" y="297222"/>
                </a:cubicBezTo>
                <a:cubicBezTo>
                  <a:pt x="2415342" y="296031"/>
                  <a:pt x="2414722" y="295163"/>
                  <a:pt x="2413977" y="294617"/>
                </a:cubicBezTo>
                <a:cubicBezTo>
                  <a:pt x="2413233" y="294071"/>
                  <a:pt x="2412415" y="293799"/>
                  <a:pt x="2411522" y="293799"/>
                </a:cubicBezTo>
                <a:lnTo>
                  <a:pt x="2342168" y="293799"/>
                </a:lnTo>
                <a:lnTo>
                  <a:pt x="2342168" y="239476"/>
                </a:lnTo>
                <a:lnTo>
                  <a:pt x="2400360" y="239476"/>
                </a:lnTo>
                <a:cubicBezTo>
                  <a:pt x="2401253" y="239476"/>
                  <a:pt x="2402071" y="239228"/>
                  <a:pt x="2402815" y="238732"/>
                </a:cubicBezTo>
                <a:cubicBezTo>
                  <a:pt x="2403560" y="238236"/>
                  <a:pt x="2404180" y="237417"/>
                  <a:pt x="2404676" y="236276"/>
                </a:cubicBezTo>
                <a:cubicBezTo>
                  <a:pt x="2405172" y="235135"/>
                  <a:pt x="2405544" y="233622"/>
                  <a:pt x="2405792" y="231737"/>
                </a:cubicBezTo>
                <a:cubicBezTo>
                  <a:pt x="2406040" y="229852"/>
                  <a:pt x="2406164" y="227471"/>
                  <a:pt x="2406164" y="224593"/>
                </a:cubicBezTo>
                <a:cubicBezTo>
                  <a:pt x="2406164" y="221815"/>
                  <a:pt x="2406040" y="219459"/>
                  <a:pt x="2405792" y="217524"/>
                </a:cubicBezTo>
                <a:cubicBezTo>
                  <a:pt x="2405544" y="215589"/>
                  <a:pt x="2405172" y="214051"/>
                  <a:pt x="2404676" y="212910"/>
                </a:cubicBezTo>
                <a:cubicBezTo>
                  <a:pt x="2404180" y="211769"/>
                  <a:pt x="2403560" y="210926"/>
                  <a:pt x="2402815" y="210380"/>
                </a:cubicBezTo>
                <a:cubicBezTo>
                  <a:pt x="2402071" y="209835"/>
                  <a:pt x="2401253" y="209562"/>
                  <a:pt x="2400360" y="209562"/>
                </a:cubicBezTo>
                <a:lnTo>
                  <a:pt x="2342168" y="209562"/>
                </a:lnTo>
                <a:lnTo>
                  <a:pt x="2342168" y="162532"/>
                </a:lnTo>
                <a:lnTo>
                  <a:pt x="2410927" y="162532"/>
                </a:lnTo>
                <a:cubicBezTo>
                  <a:pt x="2411819" y="162532"/>
                  <a:pt x="2412613" y="162259"/>
                  <a:pt x="2413308" y="161714"/>
                </a:cubicBezTo>
                <a:cubicBezTo>
                  <a:pt x="2414002" y="161168"/>
                  <a:pt x="2414598" y="160300"/>
                  <a:pt x="2415094" y="159109"/>
                </a:cubicBezTo>
                <a:cubicBezTo>
                  <a:pt x="2415590" y="157918"/>
                  <a:pt x="2415962" y="156356"/>
                  <a:pt x="2416210" y="154421"/>
                </a:cubicBezTo>
                <a:cubicBezTo>
                  <a:pt x="2416458" y="152486"/>
                  <a:pt x="2416582" y="150130"/>
                  <a:pt x="2416582" y="147352"/>
                </a:cubicBezTo>
                <a:cubicBezTo>
                  <a:pt x="2416582" y="144375"/>
                  <a:pt x="2416458" y="141919"/>
                  <a:pt x="2416210" y="139985"/>
                </a:cubicBezTo>
                <a:cubicBezTo>
                  <a:pt x="2415962" y="138050"/>
                  <a:pt x="2415590" y="136462"/>
                  <a:pt x="2415094" y="135222"/>
                </a:cubicBezTo>
                <a:cubicBezTo>
                  <a:pt x="2414598" y="133982"/>
                  <a:pt x="2414002" y="133114"/>
                  <a:pt x="2413308" y="132618"/>
                </a:cubicBezTo>
                <a:cubicBezTo>
                  <a:pt x="2412613" y="132122"/>
                  <a:pt x="2411819" y="131874"/>
                  <a:pt x="2410927" y="131874"/>
                </a:cubicBezTo>
                <a:close/>
                <a:moveTo>
                  <a:pt x="1371809" y="131874"/>
                </a:moveTo>
                <a:cubicBezTo>
                  <a:pt x="1368534" y="131874"/>
                  <a:pt x="1365781" y="132841"/>
                  <a:pt x="1363549" y="134776"/>
                </a:cubicBezTo>
                <a:cubicBezTo>
                  <a:pt x="1361316" y="136710"/>
                  <a:pt x="1360200" y="139861"/>
                  <a:pt x="1360200" y="144226"/>
                </a:cubicBezTo>
                <a:lnTo>
                  <a:pt x="1360200" y="312104"/>
                </a:lnTo>
                <a:cubicBezTo>
                  <a:pt x="1360200" y="316470"/>
                  <a:pt x="1361316" y="319620"/>
                  <a:pt x="1363549" y="321555"/>
                </a:cubicBezTo>
                <a:cubicBezTo>
                  <a:pt x="1365781" y="323490"/>
                  <a:pt x="1368534" y="324457"/>
                  <a:pt x="1371809" y="324457"/>
                </a:cubicBezTo>
                <a:lnTo>
                  <a:pt x="1468547" y="324457"/>
                </a:lnTo>
                <a:cubicBezTo>
                  <a:pt x="1469440" y="324457"/>
                  <a:pt x="1470258" y="324184"/>
                  <a:pt x="1471003" y="323639"/>
                </a:cubicBezTo>
                <a:cubicBezTo>
                  <a:pt x="1471747" y="323093"/>
                  <a:pt x="1472367" y="322225"/>
                  <a:pt x="1472863" y="321034"/>
                </a:cubicBezTo>
                <a:cubicBezTo>
                  <a:pt x="1473359" y="319843"/>
                  <a:pt x="1473731" y="318281"/>
                  <a:pt x="1473979" y="316346"/>
                </a:cubicBezTo>
                <a:cubicBezTo>
                  <a:pt x="1474227" y="314411"/>
                  <a:pt x="1474351" y="312005"/>
                  <a:pt x="1474351" y="309128"/>
                </a:cubicBezTo>
                <a:cubicBezTo>
                  <a:pt x="1474351" y="306251"/>
                  <a:pt x="1474227" y="303844"/>
                  <a:pt x="1473979" y="301910"/>
                </a:cubicBezTo>
                <a:cubicBezTo>
                  <a:pt x="1473731" y="299975"/>
                  <a:pt x="1473359" y="298412"/>
                  <a:pt x="1472863" y="297222"/>
                </a:cubicBezTo>
                <a:cubicBezTo>
                  <a:pt x="1472367" y="296031"/>
                  <a:pt x="1471747" y="295163"/>
                  <a:pt x="1471003" y="294617"/>
                </a:cubicBezTo>
                <a:cubicBezTo>
                  <a:pt x="1470258" y="294071"/>
                  <a:pt x="1469440" y="293799"/>
                  <a:pt x="1468547" y="293799"/>
                </a:cubicBezTo>
                <a:lnTo>
                  <a:pt x="1399193" y="293799"/>
                </a:lnTo>
                <a:lnTo>
                  <a:pt x="1399193" y="239476"/>
                </a:lnTo>
                <a:lnTo>
                  <a:pt x="1457385" y="239476"/>
                </a:lnTo>
                <a:cubicBezTo>
                  <a:pt x="1458278" y="239476"/>
                  <a:pt x="1459096" y="239228"/>
                  <a:pt x="1459840" y="238732"/>
                </a:cubicBezTo>
                <a:cubicBezTo>
                  <a:pt x="1460585" y="238236"/>
                  <a:pt x="1461205" y="237417"/>
                  <a:pt x="1461701" y="236276"/>
                </a:cubicBezTo>
                <a:cubicBezTo>
                  <a:pt x="1462197" y="235135"/>
                  <a:pt x="1462569" y="233622"/>
                  <a:pt x="1462817" y="231737"/>
                </a:cubicBezTo>
                <a:cubicBezTo>
                  <a:pt x="1463065" y="229852"/>
                  <a:pt x="1463189" y="227471"/>
                  <a:pt x="1463189" y="224593"/>
                </a:cubicBezTo>
                <a:cubicBezTo>
                  <a:pt x="1463189" y="221815"/>
                  <a:pt x="1463065" y="219459"/>
                  <a:pt x="1462817" y="217524"/>
                </a:cubicBezTo>
                <a:cubicBezTo>
                  <a:pt x="1462569" y="215589"/>
                  <a:pt x="1462197" y="214051"/>
                  <a:pt x="1461701" y="212910"/>
                </a:cubicBezTo>
                <a:cubicBezTo>
                  <a:pt x="1461205" y="211769"/>
                  <a:pt x="1460585" y="210926"/>
                  <a:pt x="1459840" y="210380"/>
                </a:cubicBezTo>
                <a:cubicBezTo>
                  <a:pt x="1459096" y="209835"/>
                  <a:pt x="1458278" y="209562"/>
                  <a:pt x="1457385" y="209562"/>
                </a:cubicBezTo>
                <a:lnTo>
                  <a:pt x="1399193" y="209562"/>
                </a:lnTo>
                <a:lnTo>
                  <a:pt x="1399193" y="162532"/>
                </a:lnTo>
                <a:lnTo>
                  <a:pt x="1467952" y="162532"/>
                </a:lnTo>
                <a:cubicBezTo>
                  <a:pt x="1468845" y="162532"/>
                  <a:pt x="1469638" y="162259"/>
                  <a:pt x="1470333" y="161714"/>
                </a:cubicBezTo>
                <a:cubicBezTo>
                  <a:pt x="1471027" y="161168"/>
                  <a:pt x="1471623" y="160300"/>
                  <a:pt x="1472119" y="159109"/>
                </a:cubicBezTo>
                <a:cubicBezTo>
                  <a:pt x="1472615" y="157918"/>
                  <a:pt x="1472987" y="156356"/>
                  <a:pt x="1473235" y="154421"/>
                </a:cubicBezTo>
                <a:cubicBezTo>
                  <a:pt x="1473483" y="152486"/>
                  <a:pt x="1473607" y="150130"/>
                  <a:pt x="1473607" y="147352"/>
                </a:cubicBezTo>
                <a:cubicBezTo>
                  <a:pt x="1473607" y="144375"/>
                  <a:pt x="1473483" y="141919"/>
                  <a:pt x="1473235" y="139985"/>
                </a:cubicBezTo>
                <a:cubicBezTo>
                  <a:pt x="1472987" y="138050"/>
                  <a:pt x="1472615" y="136462"/>
                  <a:pt x="1472119" y="135222"/>
                </a:cubicBezTo>
                <a:cubicBezTo>
                  <a:pt x="1471623" y="133982"/>
                  <a:pt x="1471027" y="133114"/>
                  <a:pt x="1470333" y="132618"/>
                </a:cubicBezTo>
                <a:cubicBezTo>
                  <a:pt x="1469638" y="132122"/>
                  <a:pt x="1468845" y="131874"/>
                  <a:pt x="1467952" y="131874"/>
                </a:cubicBezTo>
                <a:close/>
                <a:moveTo>
                  <a:pt x="1211521" y="131874"/>
                </a:moveTo>
                <a:cubicBezTo>
                  <a:pt x="1207552" y="131874"/>
                  <a:pt x="1204352" y="133039"/>
                  <a:pt x="1201921" y="135371"/>
                </a:cubicBezTo>
                <a:cubicBezTo>
                  <a:pt x="1199490" y="137703"/>
                  <a:pt x="1198275" y="141200"/>
                  <a:pt x="1198275" y="145863"/>
                </a:cubicBezTo>
                <a:lnTo>
                  <a:pt x="1198275" y="319099"/>
                </a:lnTo>
                <a:cubicBezTo>
                  <a:pt x="1198275" y="320092"/>
                  <a:pt x="1198572" y="320984"/>
                  <a:pt x="1199168" y="321778"/>
                </a:cubicBezTo>
                <a:cubicBezTo>
                  <a:pt x="1199763" y="322572"/>
                  <a:pt x="1200805" y="323217"/>
                  <a:pt x="1202293" y="323713"/>
                </a:cubicBezTo>
                <a:cubicBezTo>
                  <a:pt x="1203782" y="324209"/>
                  <a:pt x="1205791" y="324606"/>
                  <a:pt x="1208321" y="324904"/>
                </a:cubicBezTo>
                <a:cubicBezTo>
                  <a:pt x="1210851" y="325201"/>
                  <a:pt x="1214001" y="325350"/>
                  <a:pt x="1217771" y="325350"/>
                </a:cubicBezTo>
                <a:cubicBezTo>
                  <a:pt x="1221641" y="325350"/>
                  <a:pt x="1224816" y="325201"/>
                  <a:pt x="1227296" y="324904"/>
                </a:cubicBezTo>
                <a:cubicBezTo>
                  <a:pt x="1229777" y="324606"/>
                  <a:pt x="1231761" y="324209"/>
                  <a:pt x="1233250" y="323713"/>
                </a:cubicBezTo>
                <a:cubicBezTo>
                  <a:pt x="1234738" y="323217"/>
                  <a:pt x="1235804" y="322572"/>
                  <a:pt x="1236450" y="321778"/>
                </a:cubicBezTo>
                <a:cubicBezTo>
                  <a:pt x="1237094" y="320984"/>
                  <a:pt x="1237417" y="320092"/>
                  <a:pt x="1237417" y="319099"/>
                </a:cubicBezTo>
                <a:lnTo>
                  <a:pt x="1237417" y="257633"/>
                </a:lnTo>
                <a:lnTo>
                  <a:pt x="1253490" y="257633"/>
                </a:lnTo>
                <a:cubicBezTo>
                  <a:pt x="1266190" y="257633"/>
                  <a:pt x="1277228" y="256145"/>
                  <a:pt x="1286605" y="253168"/>
                </a:cubicBezTo>
                <a:cubicBezTo>
                  <a:pt x="1295981" y="250192"/>
                  <a:pt x="1303893" y="245851"/>
                  <a:pt x="1310342" y="240146"/>
                </a:cubicBezTo>
                <a:cubicBezTo>
                  <a:pt x="1316792" y="234441"/>
                  <a:pt x="1321703" y="227421"/>
                  <a:pt x="1325077" y="219087"/>
                </a:cubicBezTo>
                <a:cubicBezTo>
                  <a:pt x="1328450" y="210752"/>
                  <a:pt x="1330137" y="201178"/>
                  <a:pt x="1330137" y="190363"/>
                </a:cubicBezTo>
                <a:cubicBezTo>
                  <a:pt x="1330137" y="182525"/>
                  <a:pt x="1329045" y="175455"/>
                  <a:pt x="1326862" y="169155"/>
                </a:cubicBezTo>
                <a:cubicBezTo>
                  <a:pt x="1324680" y="162855"/>
                  <a:pt x="1321505" y="157348"/>
                  <a:pt x="1317337" y="152635"/>
                </a:cubicBezTo>
                <a:cubicBezTo>
                  <a:pt x="1313170" y="147922"/>
                  <a:pt x="1308135" y="144028"/>
                  <a:pt x="1302231" y="140952"/>
                </a:cubicBezTo>
                <a:cubicBezTo>
                  <a:pt x="1296328" y="137876"/>
                  <a:pt x="1290499" y="135768"/>
                  <a:pt x="1284744" y="134627"/>
                </a:cubicBezTo>
                <a:cubicBezTo>
                  <a:pt x="1278990" y="133486"/>
                  <a:pt x="1274053" y="132742"/>
                  <a:pt x="1269936" y="132394"/>
                </a:cubicBezTo>
                <a:cubicBezTo>
                  <a:pt x="1265818" y="132047"/>
                  <a:pt x="1261477" y="131874"/>
                  <a:pt x="1256913" y="131874"/>
                </a:cubicBezTo>
                <a:close/>
                <a:moveTo>
                  <a:pt x="695533" y="131874"/>
                </a:moveTo>
                <a:cubicBezTo>
                  <a:pt x="692259" y="131874"/>
                  <a:pt x="689506" y="132841"/>
                  <a:pt x="687274" y="134776"/>
                </a:cubicBezTo>
                <a:cubicBezTo>
                  <a:pt x="685041" y="136710"/>
                  <a:pt x="683925" y="139861"/>
                  <a:pt x="683925" y="144226"/>
                </a:cubicBezTo>
                <a:lnTo>
                  <a:pt x="683925" y="319099"/>
                </a:lnTo>
                <a:cubicBezTo>
                  <a:pt x="683925" y="320092"/>
                  <a:pt x="684223" y="320984"/>
                  <a:pt x="684818" y="321778"/>
                </a:cubicBezTo>
                <a:cubicBezTo>
                  <a:pt x="685413" y="322572"/>
                  <a:pt x="686455" y="323217"/>
                  <a:pt x="687943" y="323713"/>
                </a:cubicBezTo>
                <a:cubicBezTo>
                  <a:pt x="689432" y="324209"/>
                  <a:pt x="691441" y="324606"/>
                  <a:pt x="693971" y="324904"/>
                </a:cubicBezTo>
                <a:cubicBezTo>
                  <a:pt x="696501" y="325201"/>
                  <a:pt x="699651" y="325350"/>
                  <a:pt x="703422" y="325350"/>
                </a:cubicBezTo>
                <a:cubicBezTo>
                  <a:pt x="707291" y="325350"/>
                  <a:pt x="710466" y="325201"/>
                  <a:pt x="712946" y="324904"/>
                </a:cubicBezTo>
                <a:cubicBezTo>
                  <a:pt x="715427" y="324606"/>
                  <a:pt x="717411" y="324209"/>
                  <a:pt x="718899" y="323713"/>
                </a:cubicBezTo>
                <a:cubicBezTo>
                  <a:pt x="720388" y="323217"/>
                  <a:pt x="721454" y="322572"/>
                  <a:pt x="722099" y="321778"/>
                </a:cubicBezTo>
                <a:cubicBezTo>
                  <a:pt x="722744" y="320984"/>
                  <a:pt x="723067" y="320092"/>
                  <a:pt x="723067" y="319099"/>
                </a:cubicBezTo>
                <a:lnTo>
                  <a:pt x="723067" y="245727"/>
                </a:lnTo>
                <a:lnTo>
                  <a:pt x="735271" y="245727"/>
                </a:lnTo>
                <a:cubicBezTo>
                  <a:pt x="739438" y="245727"/>
                  <a:pt x="743109" y="246372"/>
                  <a:pt x="746284" y="247662"/>
                </a:cubicBezTo>
                <a:cubicBezTo>
                  <a:pt x="749459" y="248952"/>
                  <a:pt x="752262" y="250862"/>
                  <a:pt x="754693" y="253392"/>
                </a:cubicBezTo>
                <a:cubicBezTo>
                  <a:pt x="757124" y="255922"/>
                  <a:pt x="759331" y="259072"/>
                  <a:pt x="761315" y="262842"/>
                </a:cubicBezTo>
                <a:cubicBezTo>
                  <a:pt x="763300" y="266613"/>
                  <a:pt x="765334" y="270929"/>
                  <a:pt x="767417" y="275790"/>
                </a:cubicBezTo>
                <a:lnTo>
                  <a:pt x="784682" y="318802"/>
                </a:lnTo>
                <a:cubicBezTo>
                  <a:pt x="785078" y="319992"/>
                  <a:pt x="785575" y="321009"/>
                  <a:pt x="786170" y="321853"/>
                </a:cubicBezTo>
                <a:cubicBezTo>
                  <a:pt x="786765" y="322696"/>
                  <a:pt x="787782" y="323391"/>
                  <a:pt x="789221" y="323936"/>
                </a:cubicBezTo>
                <a:cubicBezTo>
                  <a:pt x="790659" y="324482"/>
                  <a:pt x="792619" y="324854"/>
                  <a:pt x="795099" y="325052"/>
                </a:cubicBezTo>
                <a:cubicBezTo>
                  <a:pt x="797580" y="325251"/>
                  <a:pt x="800904" y="325350"/>
                  <a:pt x="805071" y="325350"/>
                </a:cubicBezTo>
                <a:cubicBezTo>
                  <a:pt x="810032" y="325350"/>
                  <a:pt x="813951" y="325251"/>
                  <a:pt x="816828" y="325052"/>
                </a:cubicBezTo>
                <a:cubicBezTo>
                  <a:pt x="819706" y="324854"/>
                  <a:pt x="821889" y="324507"/>
                  <a:pt x="823377" y="324011"/>
                </a:cubicBezTo>
                <a:cubicBezTo>
                  <a:pt x="824865" y="323515"/>
                  <a:pt x="825808" y="322894"/>
                  <a:pt x="826205" y="322150"/>
                </a:cubicBezTo>
                <a:cubicBezTo>
                  <a:pt x="826601" y="321406"/>
                  <a:pt x="826800" y="320488"/>
                  <a:pt x="826800" y="319397"/>
                </a:cubicBezTo>
                <a:cubicBezTo>
                  <a:pt x="826800" y="318405"/>
                  <a:pt x="826552" y="317041"/>
                  <a:pt x="826056" y="315304"/>
                </a:cubicBezTo>
                <a:cubicBezTo>
                  <a:pt x="825560" y="313568"/>
                  <a:pt x="824567" y="310815"/>
                  <a:pt x="823079" y="307044"/>
                </a:cubicBezTo>
                <a:lnTo>
                  <a:pt x="806857" y="269093"/>
                </a:lnTo>
                <a:cubicBezTo>
                  <a:pt x="804972" y="264529"/>
                  <a:pt x="803037" y="260436"/>
                  <a:pt x="801053" y="256815"/>
                </a:cubicBezTo>
                <a:cubicBezTo>
                  <a:pt x="799068" y="253193"/>
                  <a:pt x="796960" y="249969"/>
                  <a:pt x="794727" y="247141"/>
                </a:cubicBezTo>
                <a:cubicBezTo>
                  <a:pt x="792495" y="244313"/>
                  <a:pt x="790114" y="241907"/>
                  <a:pt x="787584" y="239923"/>
                </a:cubicBezTo>
                <a:cubicBezTo>
                  <a:pt x="785054" y="237938"/>
                  <a:pt x="782350" y="236252"/>
                  <a:pt x="779473" y="234863"/>
                </a:cubicBezTo>
                <a:cubicBezTo>
                  <a:pt x="785426" y="232977"/>
                  <a:pt x="790734" y="230497"/>
                  <a:pt x="795397" y="227421"/>
                </a:cubicBezTo>
                <a:cubicBezTo>
                  <a:pt x="800060" y="224345"/>
                  <a:pt x="803980" y="220724"/>
                  <a:pt x="807155" y="216557"/>
                </a:cubicBezTo>
                <a:cubicBezTo>
                  <a:pt x="810330" y="212390"/>
                  <a:pt x="812736" y="207652"/>
                  <a:pt x="814373" y="202344"/>
                </a:cubicBezTo>
                <a:cubicBezTo>
                  <a:pt x="816010" y="197035"/>
                  <a:pt x="816828" y="191157"/>
                  <a:pt x="816828" y="184708"/>
                </a:cubicBezTo>
                <a:cubicBezTo>
                  <a:pt x="816828" y="177068"/>
                  <a:pt x="815687" y="170296"/>
                  <a:pt x="813406" y="164392"/>
                </a:cubicBezTo>
                <a:cubicBezTo>
                  <a:pt x="811123" y="158489"/>
                  <a:pt x="807824" y="153379"/>
                  <a:pt x="803508" y="149063"/>
                </a:cubicBezTo>
                <a:cubicBezTo>
                  <a:pt x="799192" y="144747"/>
                  <a:pt x="793934" y="141250"/>
                  <a:pt x="787732" y="138571"/>
                </a:cubicBezTo>
                <a:cubicBezTo>
                  <a:pt x="781531" y="135892"/>
                  <a:pt x="774561" y="134007"/>
                  <a:pt x="766822" y="132915"/>
                </a:cubicBezTo>
                <a:cubicBezTo>
                  <a:pt x="764143" y="132618"/>
                  <a:pt x="761167" y="132370"/>
                  <a:pt x="757892" y="132171"/>
                </a:cubicBezTo>
                <a:cubicBezTo>
                  <a:pt x="754618" y="131973"/>
                  <a:pt x="750451" y="131874"/>
                  <a:pt x="745391" y="131874"/>
                </a:cubicBezTo>
                <a:close/>
                <a:moveTo>
                  <a:pt x="2808446" y="130981"/>
                </a:moveTo>
                <a:cubicBezTo>
                  <a:pt x="2804577" y="130981"/>
                  <a:pt x="2801402" y="131129"/>
                  <a:pt x="2798921" y="131427"/>
                </a:cubicBezTo>
                <a:cubicBezTo>
                  <a:pt x="2796441" y="131725"/>
                  <a:pt x="2794432" y="132122"/>
                  <a:pt x="2792894" y="132618"/>
                </a:cubicBezTo>
                <a:cubicBezTo>
                  <a:pt x="2791356" y="133114"/>
                  <a:pt x="2790289" y="133759"/>
                  <a:pt x="2789694" y="134552"/>
                </a:cubicBezTo>
                <a:cubicBezTo>
                  <a:pt x="2789099" y="135346"/>
                  <a:pt x="2788801" y="136239"/>
                  <a:pt x="2788801" y="137231"/>
                </a:cubicBezTo>
                <a:lnTo>
                  <a:pt x="2788801" y="254359"/>
                </a:lnTo>
                <a:cubicBezTo>
                  <a:pt x="2788801" y="266662"/>
                  <a:pt x="2790562" y="277403"/>
                  <a:pt x="2794085" y="286580"/>
                </a:cubicBezTo>
                <a:cubicBezTo>
                  <a:pt x="2797607" y="295758"/>
                  <a:pt x="2802692" y="303423"/>
                  <a:pt x="2809339" y="309574"/>
                </a:cubicBezTo>
                <a:cubicBezTo>
                  <a:pt x="2815987" y="315726"/>
                  <a:pt x="2824123" y="320315"/>
                  <a:pt x="2833747" y="323341"/>
                </a:cubicBezTo>
                <a:cubicBezTo>
                  <a:pt x="2843371" y="326367"/>
                  <a:pt x="2854236" y="327880"/>
                  <a:pt x="2866341" y="327880"/>
                </a:cubicBezTo>
                <a:cubicBezTo>
                  <a:pt x="2879239" y="327880"/>
                  <a:pt x="2890649" y="326193"/>
                  <a:pt x="2900571" y="322820"/>
                </a:cubicBezTo>
                <a:cubicBezTo>
                  <a:pt x="2910493" y="319447"/>
                  <a:pt x="2918827" y="314535"/>
                  <a:pt x="2925574" y="308086"/>
                </a:cubicBezTo>
                <a:cubicBezTo>
                  <a:pt x="2932321" y="301637"/>
                  <a:pt x="2937431" y="293749"/>
                  <a:pt x="2940903" y="284422"/>
                </a:cubicBezTo>
                <a:cubicBezTo>
                  <a:pt x="2944376" y="275096"/>
                  <a:pt x="2946112" y="264529"/>
                  <a:pt x="2946112" y="252722"/>
                </a:cubicBezTo>
                <a:lnTo>
                  <a:pt x="2946112" y="137231"/>
                </a:lnTo>
                <a:cubicBezTo>
                  <a:pt x="2946112" y="136239"/>
                  <a:pt x="2945815" y="135346"/>
                  <a:pt x="2945219" y="134552"/>
                </a:cubicBezTo>
                <a:cubicBezTo>
                  <a:pt x="2944624" y="133759"/>
                  <a:pt x="2943582" y="133114"/>
                  <a:pt x="2942094" y="132618"/>
                </a:cubicBezTo>
                <a:cubicBezTo>
                  <a:pt x="2940606" y="132122"/>
                  <a:pt x="2938646" y="131725"/>
                  <a:pt x="2936215" y="131427"/>
                </a:cubicBezTo>
                <a:cubicBezTo>
                  <a:pt x="2933784" y="131129"/>
                  <a:pt x="2930684" y="130981"/>
                  <a:pt x="2926914" y="130981"/>
                </a:cubicBezTo>
                <a:cubicBezTo>
                  <a:pt x="2923143" y="130981"/>
                  <a:pt x="2919993" y="131129"/>
                  <a:pt x="2917463" y="131427"/>
                </a:cubicBezTo>
                <a:cubicBezTo>
                  <a:pt x="2914933" y="131725"/>
                  <a:pt x="2912924" y="132122"/>
                  <a:pt x="2911435" y="132618"/>
                </a:cubicBezTo>
                <a:cubicBezTo>
                  <a:pt x="2909947" y="133114"/>
                  <a:pt x="2908905" y="133759"/>
                  <a:pt x="2908310" y="134552"/>
                </a:cubicBezTo>
                <a:cubicBezTo>
                  <a:pt x="2907715" y="135346"/>
                  <a:pt x="2907417" y="136239"/>
                  <a:pt x="2907417" y="137231"/>
                </a:cubicBezTo>
                <a:lnTo>
                  <a:pt x="2907417" y="253168"/>
                </a:lnTo>
                <a:cubicBezTo>
                  <a:pt x="2907417" y="259915"/>
                  <a:pt x="2906499" y="265943"/>
                  <a:pt x="2904664" y="271251"/>
                </a:cubicBezTo>
                <a:cubicBezTo>
                  <a:pt x="2902828" y="276559"/>
                  <a:pt x="2900224" y="281024"/>
                  <a:pt x="2896850" y="284646"/>
                </a:cubicBezTo>
                <a:cubicBezTo>
                  <a:pt x="2893477" y="288267"/>
                  <a:pt x="2889359" y="291020"/>
                  <a:pt x="2884498" y="292906"/>
                </a:cubicBezTo>
                <a:cubicBezTo>
                  <a:pt x="2879636" y="294791"/>
                  <a:pt x="2874129" y="295733"/>
                  <a:pt x="2867978" y="295733"/>
                </a:cubicBezTo>
                <a:cubicBezTo>
                  <a:pt x="2861925" y="295733"/>
                  <a:pt x="2856444" y="294816"/>
                  <a:pt x="2851532" y="292980"/>
                </a:cubicBezTo>
                <a:cubicBezTo>
                  <a:pt x="2846621" y="291144"/>
                  <a:pt x="2842404" y="288391"/>
                  <a:pt x="2838882" y="284720"/>
                </a:cubicBezTo>
                <a:cubicBezTo>
                  <a:pt x="2835359" y="281049"/>
                  <a:pt x="2832656" y="276410"/>
                  <a:pt x="2830771" y="270805"/>
                </a:cubicBezTo>
                <a:cubicBezTo>
                  <a:pt x="2828885" y="265199"/>
                  <a:pt x="2827943" y="258576"/>
                  <a:pt x="2827943" y="250936"/>
                </a:cubicBezTo>
                <a:lnTo>
                  <a:pt x="2827943" y="137231"/>
                </a:lnTo>
                <a:cubicBezTo>
                  <a:pt x="2827943" y="136239"/>
                  <a:pt x="2827620" y="135346"/>
                  <a:pt x="2826976" y="134552"/>
                </a:cubicBezTo>
                <a:cubicBezTo>
                  <a:pt x="2826331" y="133759"/>
                  <a:pt x="2825264" y="133114"/>
                  <a:pt x="2823776" y="132618"/>
                </a:cubicBezTo>
                <a:cubicBezTo>
                  <a:pt x="2822287" y="132122"/>
                  <a:pt x="2820303" y="131725"/>
                  <a:pt x="2817823" y="131427"/>
                </a:cubicBezTo>
                <a:cubicBezTo>
                  <a:pt x="2815342" y="131129"/>
                  <a:pt x="2812217" y="130981"/>
                  <a:pt x="2808446" y="130981"/>
                </a:cubicBezTo>
                <a:close/>
                <a:moveTo>
                  <a:pt x="2094220" y="130981"/>
                </a:moveTo>
                <a:cubicBezTo>
                  <a:pt x="2090450" y="130981"/>
                  <a:pt x="2087325" y="131129"/>
                  <a:pt x="2084844" y="131427"/>
                </a:cubicBezTo>
                <a:cubicBezTo>
                  <a:pt x="2082364" y="131725"/>
                  <a:pt x="2080355" y="132122"/>
                  <a:pt x="2078817" y="132618"/>
                </a:cubicBezTo>
                <a:cubicBezTo>
                  <a:pt x="2077279" y="133114"/>
                  <a:pt x="2076187" y="133759"/>
                  <a:pt x="2075542" y="134552"/>
                </a:cubicBezTo>
                <a:cubicBezTo>
                  <a:pt x="2074898" y="135346"/>
                  <a:pt x="2074575" y="136239"/>
                  <a:pt x="2074575" y="137231"/>
                </a:cubicBezTo>
                <a:lnTo>
                  <a:pt x="2074575" y="319099"/>
                </a:lnTo>
                <a:cubicBezTo>
                  <a:pt x="2074575" y="320092"/>
                  <a:pt x="2074898" y="320984"/>
                  <a:pt x="2075542" y="321778"/>
                </a:cubicBezTo>
                <a:cubicBezTo>
                  <a:pt x="2076187" y="322572"/>
                  <a:pt x="2077254" y="323217"/>
                  <a:pt x="2078742" y="323713"/>
                </a:cubicBezTo>
                <a:cubicBezTo>
                  <a:pt x="2080230" y="324209"/>
                  <a:pt x="2082240" y="324606"/>
                  <a:pt x="2084770" y="324904"/>
                </a:cubicBezTo>
                <a:cubicBezTo>
                  <a:pt x="2087300" y="325201"/>
                  <a:pt x="2090450" y="325350"/>
                  <a:pt x="2094220" y="325350"/>
                </a:cubicBezTo>
                <a:cubicBezTo>
                  <a:pt x="2098090" y="325350"/>
                  <a:pt x="2101265" y="325201"/>
                  <a:pt x="2103745" y="324904"/>
                </a:cubicBezTo>
                <a:cubicBezTo>
                  <a:pt x="2106226" y="324606"/>
                  <a:pt x="2108210" y="324209"/>
                  <a:pt x="2109698" y="323713"/>
                </a:cubicBezTo>
                <a:cubicBezTo>
                  <a:pt x="2111187" y="323217"/>
                  <a:pt x="2112253" y="322572"/>
                  <a:pt x="2112898" y="321778"/>
                </a:cubicBezTo>
                <a:cubicBezTo>
                  <a:pt x="2113543" y="320984"/>
                  <a:pt x="2113866" y="320092"/>
                  <a:pt x="2113866" y="319099"/>
                </a:cubicBezTo>
                <a:lnTo>
                  <a:pt x="2113866" y="137231"/>
                </a:lnTo>
                <a:cubicBezTo>
                  <a:pt x="2113866" y="136239"/>
                  <a:pt x="2113543" y="135346"/>
                  <a:pt x="2112898" y="134552"/>
                </a:cubicBezTo>
                <a:cubicBezTo>
                  <a:pt x="2112253" y="133759"/>
                  <a:pt x="2111187" y="133114"/>
                  <a:pt x="2109698" y="132618"/>
                </a:cubicBezTo>
                <a:cubicBezTo>
                  <a:pt x="2108210" y="132122"/>
                  <a:pt x="2106226" y="131725"/>
                  <a:pt x="2103745" y="131427"/>
                </a:cubicBezTo>
                <a:cubicBezTo>
                  <a:pt x="2101265" y="131129"/>
                  <a:pt x="2098090" y="130981"/>
                  <a:pt x="2094220" y="130981"/>
                </a:cubicBezTo>
                <a:close/>
                <a:moveTo>
                  <a:pt x="1960870" y="130981"/>
                </a:moveTo>
                <a:cubicBezTo>
                  <a:pt x="1957100" y="130981"/>
                  <a:pt x="1953950" y="131129"/>
                  <a:pt x="1951420" y="131427"/>
                </a:cubicBezTo>
                <a:cubicBezTo>
                  <a:pt x="1948890" y="131725"/>
                  <a:pt x="1946880" y="132122"/>
                  <a:pt x="1945392" y="132618"/>
                </a:cubicBezTo>
                <a:cubicBezTo>
                  <a:pt x="1943904" y="133114"/>
                  <a:pt x="1942837" y="133759"/>
                  <a:pt x="1942192" y="134552"/>
                </a:cubicBezTo>
                <a:cubicBezTo>
                  <a:pt x="1941547" y="135346"/>
                  <a:pt x="1941225" y="136239"/>
                  <a:pt x="1941225" y="137231"/>
                </a:cubicBezTo>
                <a:lnTo>
                  <a:pt x="1941225" y="312104"/>
                </a:lnTo>
                <a:cubicBezTo>
                  <a:pt x="1941225" y="316470"/>
                  <a:pt x="1942341" y="319620"/>
                  <a:pt x="1944574" y="321555"/>
                </a:cubicBezTo>
                <a:cubicBezTo>
                  <a:pt x="1946806" y="323490"/>
                  <a:pt x="1949559" y="324457"/>
                  <a:pt x="1952834" y="324457"/>
                </a:cubicBezTo>
                <a:lnTo>
                  <a:pt x="2041089" y="324457"/>
                </a:lnTo>
                <a:cubicBezTo>
                  <a:pt x="2042081" y="324457"/>
                  <a:pt x="2042949" y="324159"/>
                  <a:pt x="2043693" y="323564"/>
                </a:cubicBezTo>
                <a:cubicBezTo>
                  <a:pt x="2044437" y="322969"/>
                  <a:pt x="2045057" y="322001"/>
                  <a:pt x="2045554" y="320662"/>
                </a:cubicBezTo>
                <a:cubicBezTo>
                  <a:pt x="2046050" y="319323"/>
                  <a:pt x="2046422" y="317636"/>
                  <a:pt x="2046670" y="315602"/>
                </a:cubicBezTo>
                <a:cubicBezTo>
                  <a:pt x="2046918" y="313568"/>
                  <a:pt x="2047042" y="311063"/>
                  <a:pt x="2047042" y="308086"/>
                </a:cubicBezTo>
                <a:cubicBezTo>
                  <a:pt x="2047042" y="305109"/>
                  <a:pt x="2046918" y="302604"/>
                  <a:pt x="2046670" y="300570"/>
                </a:cubicBezTo>
                <a:cubicBezTo>
                  <a:pt x="2046422" y="298536"/>
                  <a:pt x="2046050" y="296899"/>
                  <a:pt x="2045554" y="295659"/>
                </a:cubicBezTo>
                <a:cubicBezTo>
                  <a:pt x="2045057" y="294419"/>
                  <a:pt x="2044437" y="293526"/>
                  <a:pt x="2043693" y="292980"/>
                </a:cubicBezTo>
                <a:cubicBezTo>
                  <a:pt x="2042949" y="292434"/>
                  <a:pt x="2042081" y="292161"/>
                  <a:pt x="2041089" y="292161"/>
                </a:cubicBezTo>
                <a:lnTo>
                  <a:pt x="1980516" y="292161"/>
                </a:lnTo>
                <a:lnTo>
                  <a:pt x="1980516" y="137231"/>
                </a:lnTo>
                <a:cubicBezTo>
                  <a:pt x="1980516" y="136239"/>
                  <a:pt x="1980193" y="135346"/>
                  <a:pt x="1979548" y="134552"/>
                </a:cubicBezTo>
                <a:cubicBezTo>
                  <a:pt x="1978903" y="133759"/>
                  <a:pt x="1977837" y="133114"/>
                  <a:pt x="1976348" y="132618"/>
                </a:cubicBezTo>
                <a:cubicBezTo>
                  <a:pt x="1974860" y="132122"/>
                  <a:pt x="1972876" y="131725"/>
                  <a:pt x="1970395" y="131427"/>
                </a:cubicBezTo>
                <a:cubicBezTo>
                  <a:pt x="1967915" y="131129"/>
                  <a:pt x="1964740" y="130981"/>
                  <a:pt x="1960870" y="130981"/>
                </a:cubicBezTo>
                <a:close/>
                <a:moveTo>
                  <a:pt x="1830050" y="130981"/>
                </a:moveTo>
                <a:cubicBezTo>
                  <a:pt x="1824990" y="130981"/>
                  <a:pt x="1820922" y="131055"/>
                  <a:pt x="1817846" y="131204"/>
                </a:cubicBezTo>
                <a:cubicBezTo>
                  <a:pt x="1814771" y="131353"/>
                  <a:pt x="1812365" y="131700"/>
                  <a:pt x="1810628" y="132246"/>
                </a:cubicBezTo>
                <a:cubicBezTo>
                  <a:pt x="1808892" y="132791"/>
                  <a:pt x="1807627" y="133585"/>
                  <a:pt x="1806833" y="134627"/>
                </a:cubicBezTo>
                <a:cubicBezTo>
                  <a:pt x="1806040" y="135669"/>
                  <a:pt x="1805345" y="137033"/>
                  <a:pt x="1804750" y="138720"/>
                </a:cubicBezTo>
                <a:lnTo>
                  <a:pt x="1745367" y="309574"/>
                </a:lnTo>
                <a:cubicBezTo>
                  <a:pt x="1744177" y="313047"/>
                  <a:pt x="1743432" y="315825"/>
                  <a:pt x="1743135" y="317909"/>
                </a:cubicBezTo>
                <a:cubicBezTo>
                  <a:pt x="1742837" y="319992"/>
                  <a:pt x="1743184" y="321605"/>
                  <a:pt x="1744177" y="322746"/>
                </a:cubicBezTo>
                <a:cubicBezTo>
                  <a:pt x="1745169" y="323887"/>
                  <a:pt x="1746955" y="324606"/>
                  <a:pt x="1749534" y="324904"/>
                </a:cubicBezTo>
                <a:cubicBezTo>
                  <a:pt x="1752114" y="325201"/>
                  <a:pt x="1755686" y="325350"/>
                  <a:pt x="1760250" y="325350"/>
                </a:cubicBezTo>
                <a:cubicBezTo>
                  <a:pt x="1764516" y="325350"/>
                  <a:pt x="1767964" y="325251"/>
                  <a:pt x="1770594" y="325052"/>
                </a:cubicBezTo>
                <a:cubicBezTo>
                  <a:pt x="1773223" y="324854"/>
                  <a:pt x="1775257" y="324482"/>
                  <a:pt x="1776696" y="323936"/>
                </a:cubicBezTo>
                <a:cubicBezTo>
                  <a:pt x="1778134" y="323391"/>
                  <a:pt x="1779176" y="322646"/>
                  <a:pt x="1779821" y="321704"/>
                </a:cubicBezTo>
                <a:cubicBezTo>
                  <a:pt x="1780466" y="320761"/>
                  <a:pt x="1780987" y="319595"/>
                  <a:pt x="1781384" y="318206"/>
                </a:cubicBezTo>
                <a:lnTo>
                  <a:pt x="1793588" y="280553"/>
                </a:lnTo>
                <a:lnTo>
                  <a:pt x="1865918" y="280553"/>
                </a:lnTo>
                <a:lnTo>
                  <a:pt x="1878866" y="319248"/>
                </a:lnTo>
                <a:cubicBezTo>
                  <a:pt x="1879263" y="320538"/>
                  <a:pt x="1879759" y="321580"/>
                  <a:pt x="1880354" y="322374"/>
                </a:cubicBezTo>
                <a:cubicBezTo>
                  <a:pt x="1880950" y="323167"/>
                  <a:pt x="1881991" y="323787"/>
                  <a:pt x="1883480" y="324234"/>
                </a:cubicBezTo>
                <a:cubicBezTo>
                  <a:pt x="1884968" y="324680"/>
                  <a:pt x="1887126" y="324978"/>
                  <a:pt x="1889954" y="325127"/>
                </a:cubicBezTo>
                <a:cubicBezTo>
                  <a:pt x="1892781" y="325276"/>
                  <a:pt x="1896725" y="325350"/>
                  <a:pt x="1901786" y="325350"/>
                </a:cubicBezTo>
                <a:cubicBezTo>
                  <a:pt x="1906647" y="325350"/>
                  <a:pt x="1910467" y="325226"/>
                  <a:pt x="1913245" y="324978"/>
                </a:cubicBezTo>
                <a:cubicBezTo>
                  <a:pt x="1916023" y="324730"/>
                  <a:pt x="1917958" y="324085"/>
                  <a:pt x="1919050" y="323043"/>
                </a:cubicBezTo>
                <a:cubicBezTo>
                  <a:pt x="1920141" y="322001"/>
                  <a:pt x="1920538" y="320439"/>
                  <a:pt x="1920240" y="318355"/>
                </a:cubicBezTo>
                <a:cubicBezTo>
                  <a:pt x="1919943" y="316272"/>
                  <a:pt x="1919198" y="313444"/>
                  <a:pt x="1918008" y="309872"/>
                </a:cubicBezTo>
                <a:lnTo>
                  <a:pt x="1858477" y="139166"/>
                </a:lnTo>
                <a:cubicBezTo>
                  <a:pt x="1857881" y="137281"/>
                  <a:pt x="1857162" y="135793"/>
                  <a:pt x="1856319" y="134701"/>
                </a:cubicBezTo>
                <a:cubicBezTo>
                  <a:pt x="1855475" y="133610"/>
                  <a:pt x="1854086" y="132791"/>
                  <a:pt x="1852151" y="132246"/>
                </a:cubicBezTo>
                <a:cubicBezTo>
                  <a:pt x="1850217" y="131700"/>
                  <a:pt x="1847513" y="131353"/>
                  <a:pt x="1844040" y="131204"/>
                </a:cubicBezTo>
                <a:cubicBezTo>
                  <a:pt x="1840568" y="131055"/>
                  <a:pt x="1835904" y="130981"/>
                  <a:pt x="1830050" y="130981"/>
                </a:cubicBezTo>
                <a:close/>
                <a:moveTo>
                  <a:pt x="1694170" y="130981"/>
                </a:moveTo>
                <a:cubicBezTo>
                  <a:pt x="1690400" y="130981"/>
                  <a:pt x="1687275" y="131129"/>
                  <a:pt x="1684794" y="131427"/>
                </a:cubicBezTo>
                <a:cubicBezTo>
                  <a:pt x="1682314" y="131725"/>
                  <a:pt x="1680304" y="132122"/>
                  <a:pt x="1678767" y="132618"/>
                </a:cubicBezTo>
                <a:cubicBezTo>
                  <a:pt x="1677229" y="133114"/>
                  <a:pt x="1676137" y="133759"/>
                  <a:pt x="1675492" y="134552"/>
                </a:cubicBezTo>
                <a:cubicBezTo>
                  <a:pt x="1674847" y="135346"/>
                  <a:pt x="1674525" y="136239"/>
                  <a:pt x="1674525" y="137231"/>
                </a:cubicBezTo>
                <a:lnTo>
                  <a:pt x="1674525" y="319099"/>
                </a:lnTo>
                <a:cubicBezTo>
                  <a:pt x="1674525" y="320092"/>
                  <a:pt x="1674847" y="320984"/>
                  <a:pt x="1675492" y="321778"/>
                </a:cubicBezTo>
                <a:cubicBezTo>
                  <a:pt x="1676137" y="322572"/>
                  <a:pt x="1677204" y="323217"/>
                  <a:pt x="1678692" y="323713"/>
                </a:cubicBezTo>
                <a:cubicBezTo>
                  <a:pt x="1680180" y="324209"/>
                  <a:pt x="1682190" y="324606"/>
                  <a:pt x="1684720" y="324904"/>
                </a:cubicBezTo>
                <a:cubicBezTo>
                  <a:pt x="1687250" y="325201"/>
                  <a:pt x="1690400" y="325350"/>
                  <a:pt x="1694170" y="325350"/>
                </a:cubicBezTo>
                <a:cubicBezTo>
                  <a:pt x="1698040" y="325350"/>
                  <a:pt x="1701215" y="325201"/>
                  <a:pt x="1703695" y="324904"/>
                </a:cubicBezTo>
                <a:cubicBezTo>
                  <a:pt x="1706176" y="324606"/>
                  <a:pt x="1708160" y="324209"/>
                  <a:pt x="1709648" y="323713"/>
                </a:cubicBezTo>
                <a:cubicBezTo>
                  <a:pt x="1711137" y="323217"/>
                  <a:pt x="1712203" y="322572"/>
                  <a:pt x="1712848" y="321778"/>
                </a:cubicBezTo>
                <a:cubicBezTo>
                  <a:pt x="1713493" y="320984"/>
                  <a:pt x="1713816" y="320092"/>
                  <a:pt x="1713816" y="319099"/>
                </a:cubicBezTo>
                <a:lnTo>
                  <a:pt x="1713816" y="137231"/>
                </a:lnTo>
                <a:cubicBezTo>
                  <a:pt x="1713816" y="136239"/>
                  <a:pt x="1713493" y="135346"/>
                  <a:pt x="1712848" y="134552"/>
                </a:cubicBezTo>
                <a:cubicBezTo>
                  <a:pt x="1712203" y="133759"/>
                  <a:pt x="1711137" y="133114"/>
                  <a:pt x="1709648" y="132618"/>
                </a:cubicBezTo>
                <a:cubicBezTo>
                  <a:pt x="1708160" y="132122"/>
                  <a:pt x="1706176" y="131725"/>
                  <a:pt x="1703695" y="131427"/>
                </a:cubicBezTo>
                <a:cubicBezTo>
                  <a:pt x="1701215" y="131129"/>
                  <a:pt x="1698040" y="130981"/>
                  <a:pt x="1694170" y="130981"/>
                </a:cubicBezTo>
                <a:close/>
                <a:moveTo>
                  <a:pt x="503397" y="130981"/>
                </a:moveTo>
                <a:cubicBezTo>
                  <a:pt x="499527" y="130981"/>
                  <a:pt x="496352" y="131129"/>
                  <a:pt x="493871" y="131427"/>
                </a:cubicBezTo>
                <a:cubicBezTo>
                  <a:pt x="491391" y="131725"/>
                  <a:pt x="489382" y="132122"/>
                  <a:pt x="487844" y="132618"/>
                </a:cubicBezTo>
                <a:cubicBezTo>
                  <a:pt x="486306" y="133114"/>
                  <a:pt x="485239" y="133759"/>
                  <a:pt x="484644" y="134552"/>
                </a:cubicBezTo>
                <a:cubicBezTo>
                  <a:pt x="484049" y="135346"/>
                  <a:pt x="483751" y="136239"/>
                  <a:pt x="483751" y="137231"/>
                </a:cubicBezTo>
                <a:lnTo>
                  <a:pt x="483751" y="254359"/>
                </a:lnTo>
                <a:cubicBezTo>
                  <a:pt x="483751" y="266662"/>
                  <a:pt x="485512" y="277403"/>
                  <a:pt x="489034" y="286580"/>
                </a:cubicBezTo>
                <a:cubicBezTo>
                  <a:pt x="492557" y="295758"/>
                  <a:pt x="497642" y="303423"/>
                  <a:pt x="504290" y="309574"/>
                </a:cubicBezTo>
                <a:cubicBezTo>
                  <a:pt x="510937" y="315726"/>
                  <a:pt x="519073" y="320315"/>
                  <a:pt x="528697" y="323341"/>
                </a:cubicBezTo>
                <a:cubicBezTo>
                  <a:pt x="538321" y="326367"/>
                  <a:pt x="549186" y="327880"/>
                  <a:pt x="561290" y="327880"/>
                </a:cubicBezTo>
                <a:cubicBezTo>
                  <a:pt x="574189" y="327880"/>
                  <a:pt x="585599" y="326193"/>
                  <a:pt x="595521" y="322820"/>
                </a:cubicBezTo>
                <a:cubicBezTo>
                  <a:pt x="605443" y="319447"/>
                  <a:pt x="613777" y="314535"/>
                  <a:pt x="620524" y="308086"/>
                </a:cubicBezTo>
                <a:cubicBezTo>
                  <a:pt x="627271" y="301637"/>
                  <a:pt x="632381" y="293749"/>
                  <a:pt x="635853" y="284422"/>
                </a:cubicBezTo>
                <a:cubicBezTo>
                  <a:pt x="639326" y="275096"/>
                  <a:pt x="641062" y="264529"/>
                  <a:pt x="641062" y="252722"/>
                </a:cubicBezTo>
                <a:lnTo>
                  <a:pt x="641062" y="137231"/>
                </a:lnTo>
                <a:cubicBezTo>
                  <a:pt x="641062" y="136239"/>
                  <a:pt x="640765" y="135346"/>
                  <a:pt x="640169" y="134552"/>
                </a:cubicBezTo>
                <a:cubicBezTo>
                  <a:pt x="639574" y="133759"/>
                  <a:pt x="638532" y="133114"/>
                  <a:pt x="637044" y="132618"/>
                </a:cubicBezTo>
                <a:cubicBezTo>
                  <a:pt x="635556" y="132122"/>
                  <a:pt x="633596" y="131725"/>
                  <a:pt x="631165" y="131427"/>
                </a:cubicBezTo>
                <a:cubicBezTo>
                  <a:pt x="628734" y="131129"/>
                  <a:pt x="625634" y="130981"/>
                  <a:pt x="621864" y="130981"/>
                </a:cubicBezTo>
                <a:cubicBezTo>
                  <a:pt x="618093" y="130981"/>
                  <a:pt x="614943" y="131129"/>
                  <a:pt x="612413" y="131427"/>
                </a:cubicBezTo>
                <a:cubicBezTo>
                  <a:pt x="609883" y="131725"/>
                  <a:pt x="607874" y="132122"/>
                  <a:pt x="606385" y="132618"/>
                </a:cubicBezTo>
                <a:cubicBezTo>
                  <a:pt x="604897" y="133114"/>
                  <a:pt x="603855" y="133759"/>
                  <a:pt x="603260" y="134552"/>
                </a:cubicBezTo>
                <a:cubicBezTo>
                  <a:pt x="602665" y="135346"/>
                  <a:pt x="602367" y="136239"/>
                  <a:pt x="602367" y="137231"/>
                </a:cubicBezTo>
                <a:lnTo>
                  <a:pt x="602367" y="253168"/>
                </a:lnTo>
                <a:cubicBezTo>
                  <a:pt x="602367" y="259915"/>
                  <a:pt x="601449" y="265943"/>
                  <a:pt x="599614" y="271251"/>
                </a:cubicBezTo>
                <a:cubicBezTo>
                  <a:pt x="597778" y="276559"/>
                  <a:pt x="595174" y="281024"/>
                  <a:pt x="591800" y="284646"/>
                </a:cubicBezTo>
                <a:cubicBezTo>
                  <a:pt x="588427" y="288267"/>
                  <a:pt x="584309" y="291020"/>
                  <a:pt x="579448" y="292906"/>
                </a:cubicBezTo>
                <a:cubicBezTo>
                  <a:pt x="574586" y="294791"/>
                  <a:pt x="569079" y="295733"/>
                  <a:pt x="562928" y="295733"/>
                </a:cubicBezTo>
                <a:cubicBezTo>
                  <a:pt x="556875" y="295733"/>
                  <a:pt x="551393" y="294816"/>
                  <a:pt x="546482" y="292980"/>
                </a:cubicBezTo>
                <a:cubicBezTo>
                  <a:pt x="541571" y="291144"/>
                  <a:pt x="537354" y="288391"/>
                  <a:pt x="533832" y="284720"/>
                </a:cubicBezTo>
                <a:cubicBezTo>
                  <a:pt x="530309" y="281049"/>
                  <a:pt x="527606" y="276410"/>
                  <a:pt x="525721" y="270805"/>
                </a:cubicBezTo>
                <a:cubicBezTo>
                  <a:pt x="523835" y="265199"/>
                  <a:pt x="522893" y="258576"/>
                  <a:pt x="522893" y="250936"/>
                </a:cubicBezTo>
                <a:lnTo>
                  <a:pt x="522893" y="137231"/>
                </a:lnTo>
                <a:cubicBezTo>
                  <a:pt x="522893" y="136239"/>
                  <a:pt x="522570" y="135346"/>
                  <a:pt x="521925" y="134552"/>
                </a:cubicBezTo>
                <a:cubicBezTo>
                  <a:pt x="521281" y="133759"/>
                  <a:pt x="520214" y="133114"/>
                  <a:pt x="518726" y="132618"/>
                </a:cubicBezTo>
                <a:cubicBezTo>
                  <a:pt x="517237" y="132122"/>
                  <a:pt x="515253" y="131725"/>
                  <a:pt x="512772" y="131427"/>
                </a:cubicBezTo>
                <a:cubicBezTo>
                  <a:pt x="510292" y="131129"/>
                  <a:pt x="507167" y="130981"/>
                  <a:pt x="503397" y="130981"/>
                </a:cubicBezTo>
                <a:close/>
                <a:moveTo>
                  <a:pt x="1592670" y="128748"/>
                </a:moveTo>
                <a:cubicBezTo>
                  <a:pt x="1579473" y="128748"/>
                  <a:pt x="1567394" y="130981"/>
                  <a:pt x="1556430" y="135445"/>
                </a:cubicBezTo>
                <a:cubicBezTo>
                  <a:pt x="1545466" y="139910"/>
                  <a:pt x="1536065" y="146459"/>
                  <a:pt x="1528227" y="155091"/>
                </a:cubicBezTo>
                <a:cubicBezTo>
                  <a:pt x="1520389" y="163723"/>
                  <a:pt x="1514287" y="174389"/>
                  <a:pt x="1509921" y="187089"/>
                </a:cubicBezTo>
                <a:cubicBezTo>
                  <a:pt x="1505556" y="199789"/>
                  <a:pt x="1503373" y="214324"/>
                  <a:pt x="1503373" y="230695"/>
                </a:cubicBezTo>
                <a:cubicBezTo>
                  <a:pt x="1503373" y="246769"/>
                  <a:pt x="1505357" y="260858"/>
                  <a:pt x="1509326" y="272963"/>
                </a:cubicBezTo>
                <a:cubicBezTo>
                  <a:pt x="1513295" y="285067"/>
                  <a:pt x="1519000" y="295163"/>
                  <a:pt x="1526441" y="303249"/>
                </a:cubicBezTo>
                <a:cubicBezTo>
                  <a:pt x="1533882" y="311335"/>
                  <a:pt x="1542911" y="317413"/>
                  <a:pt x="1553528" y="321481"/>
                </a:cubicBezTo>
                <a:cubicBezTo>
                  <a:pt x="1564144" y="325549"/>
                  <a:pt x="1576050" y="327583"/>
                  <a:pt x="1589246" y="327583"/>
                </a:cubicBezTo>
                <a:cubicBezTo>
                  <a:pt x="1595993" y="327583"/>
                  <a:pt x="1602269" y="327037"/>
                  <a:pt x="1608073" y="325945"/>
                </a:cubicBezTo>
                <a:cubicBezTo>
                  <a:pt x="1613878" y="324854"/>
                  <a:pt x="1619037" y="323490"/>
                  <a:pt x="1623551" y="321853"/>
                </a:cubicBezTo>
                <a:cubicBezTo>
                  <a:pt x="1628066" y="320216"/>
                  <a:pt x="1631886" y="318504"/>
                  <a:pt x="1635011" y="316718"/>
                </a:cubicBezTo>
                <a:cubicBezTo>
                  <a:pt x="1638137" y="314932"/>
                  <a:pt x="1640245" y="313469"/>
                  <a:pt x="1641336" y="312328"/>
                </a:cubicBezTo>
                <a:cubicBezTo>
                  <a:pt x="1642428" y="311187"/>
                  <a:pt x="1643222" y="310170"/>
                  <a:pt x="1643718" y="309277"/>
                </a:cubicBezTo>
                <a:cubicBezTo>
                  <a:pt x="1644214" y="308384"/>
                  <a:pt x="1644611" y="307317"/>
                  <a:pt x="1644908" y="306077"/>
                </a:cubicBezTo>
                <a:cubicBezTo>
                  <a:pt x="1645206" y="304837"/>
                  <a:pt x="1645429" y="303348"/>
                  <a:pt x="1645578" y="301612"/>
                </a:cubicBezTo>
                <a:cubicBezTo>
                  <a:pt x="1645727" y="299876"/>
                  <a:pt x="1645801" y="297767"/>
                  <a:pt x="1645801" y="295287"/>
                </a:cubicBezTo>
                <a:cubicBezTo>
                  <a:pt x="1645801" y="291715"/>
                  <a:pt x="1645702" y="288862"/>
                  <a:pt x="1645504" y="286729"/>
                </a:cubicBezTo>
                <a:cubicBezTo>
                  <a:pt x="1645305" y="284596"/>
                  <a:pt x="1645007" y="282934"/>
                  <a:pt x="1644611" y="281743"/>
                </a:cubicBezTo>
                <a:cubicBezTo>
                  <a:pt x="1644214" y="280553"/>
                  <a:pt x="1643718" y="279759"/>
                  <a:pt x="1643122" y="279362"/>
                </a:cubicBezTo>
                <a:cubicBezTo>
                  <a:pt x="1642527" y="278965"/>
                  <a:pt x="1641733" y="278767"/>
                  <a:pt x="1640741" y="278767"/>
                </a:cubicBezTo>
                <a:cubicBezTo>
                  <a:pt x="1639451" y="278767"/>
                  <a:pt x="1637640" y="279561"/>
                  <a:pt x="1635309" y="281148"/>
                </a:cubicBezTo>
                <a:cubicBezTo>
                  <a:pt x="1632977" y="282736"/>
                  <a:pt x="1630001" y="284522"/>
                  <a:pt x="1626379" y="286506"/>
                </a:cubicBezTo>
                <a:cubicBezTo>
                  <a:pt x="1622758" y="288490"/>
                  <a:pt x="1618417" y="290301"/>
                  <a:pt x="1613357" y="291938"/>
                </a:cubicBezTo>
                <a:cubicBezTo>
                  <a:pt x="1608296" y="293575"/>
                  <a:pt x="1602294" y="294394"/>
                  <a:pt x="1595348" y="294394"/>
                </a:cubicBezTo>
                <a:cubicBezTo>
                  <a:pt x="1587709" y="294394"/>
                  <a:pt x="1580838" y="293079"/>
                  <a:pt x="1574736" y="290450"/>
                </a:cubicBezTo>
                <a:cubicBezTo>
                  <a:pt x="1568634" y="287821"/>
                  <a:pt x="1563425" y="283827"/>
                  <a:pt x="1559109" y="278469"/>
                </a:cubicBezTo>
                <a:cubicBezTo>
                  <a:pt x="1554793" y="273111"/>
                  <a:pt x="1551469" y="266290"/>
                  <a:pt x="1549137" y="258005"/>
                </a:cubicBezTo>
                <a:cubicBezTo>
                  <a:pt x="1546806" y="249721"/>
                  <a:pt x="1545640" y="239923"/>
                  <a:pt x="1545640" y="228612"/>
                </a:cubicBezTo>
                <a:cubicBezTo>
                  <a:pt x="1545640" y="218293"/>
                  <a:pt x="1546731" y="209016"/>
                  <a:pt x="1548914" y="200781"/>
                </a:cubicBezTo>
                <a:cubicBezTo>
                  <a:pt x="1551097" y="192546"/>
                  <a:pt x="1554297" y="185526"/>
                  <a:pt x="1558513" y="179722"/>
                </a:cubicBezTo>
                <a:cubicBezTo>
                  <a:pt x="1562730" y="173917"/>
                  <a:pt x="1567840" y="169453"/>
                  <a:pt x="1573843" y="166327"/>
                </a:cubicBezTo>
                <a:cubicBezTo>
                  <a:pt x="1579845" y="163202"/>
                  <a:pt x="1586667" y="161639"/>
                  <a:pt x="1594307" y="161639"/>
                </a:cubicBezTo>
                <a:cubicBezTo>
                  <a:pt x="1601252" y="161639"/>
                  <a:pt x="1607230" y="162507"/>
                  <a:pt x="1612240" y="164244"/>
                </a:cubicBezTo>
                <a:cubicBezTo>
                  <a:pt x="1617251" y="165980"/>
                  <a:pt x="1621567" y="167915"/>
                  <a:pt x="1625188" y="170048"/>
                </a:cubicBezTo>
                <a:cubicBezTo>
                  <a:pt x="1628810" y="172181"/>
                  <a:pt x="1631762" y="174116"/>
                  <a:pt x="1634044" y="175852"/>
                </a:cubicBezTo>
                <a:cubicBezTo>
                  <a:pt x="1636326" y="177589"/>
                  <a:pt x="1638211" y="178457"/>
                  <a:pt x="1639699" y="178457"/>
                </a:cubicBezTo>
                <a:cubicBezTo>
                  <a:pt x="1640592" y="178457"/>
                  <a:pt x="1641386" y="178159"/>
                  <a:pt x="1642080" y="177564"/>
                </a:cubicBezTo>
                <a:cubicBezTo>
                  <a:pt x="1642775" y="176968"/>
                  <a:pt x="1643370" y="176026"/>
                  <a:pt x="1643866" y="174736"/>
                </a:cubicBezTo>
                <a:cubicBezTo>
                  <a:pt x="1644363" y="173446"/>
                  <a:pt x="1644710" y="171759"/>
                  <a:pt x="1644908" y="169676"/>
                </a:cubicBezTo>
                <a:cubicBezTo>
                  <a:pt x="1645107" y="167592"/>
                  <a:pt x="1645206" y="165062"/>
                  <a:pt x="1645206" y="162086"/>
                </a:cubicBezTo>
                <a:cubicBezTo>
                  <a:pt x="1645206" y="159308"/>
                  <a:pt x="1645131" y="156976"/>
                  <a:pt x="1644983" y="155091"/>
                </a:cubicBezTo>
                <a:cubicBezTo>
                  <a:pt x="1644834" y="153206"/>
                  <a:pt x="1644611" y="151568"/>
                  <a:pt x="1644313" y="150179"/>
                </a:cubicBezTo>
                <a:cubicBezTo>
                  <a:pt x="1644015" y="148790"/>
                  <a:pt x="1643618" y="147649"/>
                  <a:pt x="1643122" y="146756"/>
                </a:cubicBezTo>
                <a:cubicBezTo>
                  <a:pt x="1642626" y="145863"/>
                  <a:pt x="1641708" y="144747"/>
                  <a:pt x="1640369" y="143408"/>
                </a:cubicBezTo>
                <a:cubicBezTo>
                  <a:pt x="1639030" y="142068"/>
                  <a:pt x="1636673" y="140456"/>
                  <a:pt x="1633300" y="138571"/>
                </a:cubicBezTo>
                <a:cubicBezTo>
                  <a:pt x="1629926" y="136686"/>
                  <a:pt x="1626131" y="135024"/>
                  <a:pt x="1621914" y="133585"/>
                </a:cubicBezTo>
                <a:cubicBezTo>
                  <a:pt x="1617698" y="132146"/>
                  <a:pt x="1613109" y="130981"/>
                  <a:pt x="1608148" y="130088"/>
                </a:cubicBezTo>
                <a:cubicBezTo>
                  <a:pt x="1603187" y="129195"/>
                  <a:pt x="1598027" y="128748"/>
                  <a:pt x="1592670" y="128748"/>
                </a:cubicBezTo>
                <a:close/>
                <a:moveTo>
                  <a:pt x="192495" y="128748"/>
                </a:moveTo>
                <a:cubicBezTo>
                  <a:pt x="179298" y="128748"/>
                  <a:pt x="167219" y="130981"/>
                  <a:pt x="156255" y="135445"/>
                </a:cubicBezTo>
                <a:cubicBezTo>
                  <a:pt x="145291" y="139910"/>
                  <a:pt x="135890" y="146459"/>
                  <a:pt x="128052" y="155091"/>
                </a:cubicBezTo>
                <a:cubicBezTo>
                  <a:pt x="120214" y="163723"/>
                  <a:pt x="114112" y="174389"/>
                  <a:pt x="109746" y="187089"/>
                </a:cubicBezTo>
                <a:cubicBezTo>
                  <a:pt x="105380" y="199789"/>
                  <a:pt x="103198" y="214324"/>
                  <a:pt x="103198" y="230695"/>
                </a:cubicBezTo>
                <a:cubicBezTo>
                  <a:pt x="103198" y="246769"/>
                  <a:pt x="105182" y="260858"/>
                  <a:pt x="109151" y="272963"/>
                </a:cubicBezTo>
                <a:cubicBezTo>
                  <a:pt x="113120" y="285067"/>
                  <a:pt x="118825" y="295163"/>
                  <a:pt x="126266" y="303249"/>
                </a:cubicBezTo>
                <a:cubicBezTo>
                  <a:pt x="133707" y="311335"/>
                  <a:pt x="142736" y="317413"/>
                  <a:pt x="153353" y="321481"/>
                </a:cubicBezTo>
                <a:cubicBezTo>
                  <a:pt x="163969" y="325549"/>
                  <a:pt x="175875" y="327583"/>
                  <a:pt x="189071" y="327583"/>
                </a:cubicBezTo>
                <a:cubicBezTo>
                  <a:pt x="195818" y="327583"/>
                  <a:pt x="202094" y="327037"/>
                  <a:pt x="207898" y="325945"/>
                </a:cubicBezTo>
                <a:cubicBezTo>
                  <a:pt x="213702" y="324854"/>
                  <a:pt x="218862" y="323490"/>
                  <a:pt x="223376" y="321853"/>
                </a:cubicBezTo>
                <a:cubicBezTo>
                  <a:pt x="227891" y="320216"/>
                  <a:pt x="231711" y="318504"/>
                  <a:pt x="234836" y="316718"/>
                </a:cubicBezTo>
                <a:cubicBezTo>
                  <a:pt x="237961" y="314932"/>
                  <a:pt x="240070" y="313469"/>
                  <a:pt x="241161" y="312328"/>
                </a:cubicBezTo>
                <a:cubicBezTo>
                  <a:pt x="242253" y="311187"/>
                  <a:pt x="243046" y="310170"/>
                  <a:pt x="243543" y="309277"/>
                </a:cubicBezTo>
                <a:cubicBezTo>
                  <a:pt x="244039" y="308384"/>
                  <a:pt x="244436" y="307317"/>
                  <a:pt x="244733" y="306077"/>
                </a:cubicBezTo>
                <a:cubicBezTo>
                  <a:pt x="245031" y="304837"/>
                  <a:pt x="245254" y="303348"/>
                  <a:pt x="245403" y="301612"/>
                </a:cubicBezTo>
                <a:cubicBezTo>
                  <a:pt x="245552" y="299876"/>
                  <a:pt x="245626" y="297767"/>
                  <a:pt x="245626" y="295287"/>
                </a:cubicBezTo>
                <a:cubicBezTo>
                  <a:pt x="245626" y="291715"/>
                  <a:pt x="245527" y="288862"/>
                  <a:pt x="245328" y="286729"/>
                </a:cubicBezTo>
                <a:cubicBezTo>
                  <a:pt x="245130" y="284596"/>
                  <a:pt x="244832" y="282934"/>
                  <a:pt x="244436" y="281743"/>
                </a:cubicBezTo>
                <a:cubicBezTo>
                  <a:pt x="244039" y="280553"/>
                  <a:pt x="243543" y="279759"/>
                  <a:pt x="242947" y="279362"/>
                </a:cubicBezTo>
                <a:cubicBezTo>
                  <a:pt x="242352" y="278965"/>
                  <a:pt x="241558" y="278767"/>
                  <a:pt x="240566" y="278767"/>
                </a:cubicBezTo>
                <a:cubicBezTo>
                  <a:pt x="239276" y="278767"/>
                  <a:pt x="237465" y="279561"/>
                  <a:pt x="235134" y="281148"/>
                </a:cubicBezTo>
                <a:cubicBezTo>
                  <a:pt x="232802" y="282736"/>
                  <a:pt x="229826" y="284522"/>
                  <a:pt x="226204" y="286506"/>
                </a:cubicBezTo>
                <a:cubicBezTo>
                  <a:pt x="222583" y="288490"/>
                  <a:pt x="218242" y="290301"/>
                  <a:pt x="213182" y="291938"/>
                </a:cubicBezTo>
                <a:cubicBezTo>
                  <a:pt x="208121" y="293575"/>
                  <a:pt x="202119" y="294394"/>
                  <a:pt x="195173" y="294394"/>
                </a:cubicBezTo>
                <a:cubicBezTo>
                  <a:pt x="187534" y="294394"/>
                  <a:pt x="180663" y="293079"/>
                  <a:pt x="174561" y="290450"/>
                </a:cubicBezTo>
                <a:cubicBezTo>
                  <a:pt x="168459" y="287821"/>
                  <a:pt x="163250" y="283827"/>
                  <a:pt x="158934" y="278469"/>
                </a:cubicBezTo>
                <a:cubicBezTo>
                  <a:pt x="154618" y="273111"/>
                  <a:pt x="151294" y="266290"/>
                  <a:pt x="148962" y="258005"/>
                </a:cubicBezTo>
                <a:cubicBezTo>
                  <a:pt x="146631" y="249721"/>
                  <a:pt x="145465" y="239923"/>
                  <a:pt x="145465" y="228612"/>
                </a:cubicBezTo>
                <a:cubicBezTo>
                  <a:pt x="145465" y="218293"/>
                  <a:pt x="146556" y="209016"/>
                  <a:pt x="148739" y="200781"/>
                </a:cubicBezTo>
                <a:cubicBezTo>
                  <a:pt x="150922" y="192546"/>
                  <a:pt x="154122" y="185526"/>
                  <a:pt x="158338" y="179722"/>
                </a:cubicBezTo>
                <a:cubicBezTo>
                  <a:pt x="162555" y="173917"/>
                  <a:pt x="167665" y="169453"/>
                  <a:pt x="173668" y="166327"/>
                </a:cubicBezTo>
                <a:cubicBezTo>
                  <a:pt x="179670" y="163202"/>
                  <a:pt x="186492" y="161639"/>
                  <a:pt x="194132" y="161639"/>
                </a:cubicBezTo>
                <a:cubicBezTo>
                  <a:pt x="201077" y="161639"/>
                  <a:pt x="207055" y="162507"/>
                  <a:pt x="212065" y="164244"/>
                </a:cubicBezTo>
                <a:cubicBezTo>
                  <a:pt x="217076" y="165980"/>
                  <a:pt x="221392" y="167915"/>
                  <a:pt x="225013" y="170048"/>
                </a:cubicBezTo>
                <a:cubicBezTo>
                  <a:pt x="228635" y="172181"/>
                  <a:pt x="231587" y="174116"/>
                  <a:pt x="233869" y="175852"/>
                </a:cubicBezTo>
                <a:cubicBezTo>
                  <a:pt x="236151" y="177589"/>
                  <a:pt x="238036" y="178457"/>
                  <a:pt x="239524" y="178457"/>
                </a:cubicBezTo>
                <a:cubicBezTo>
                  <a:pt x="240417" y="178457"/>
                  <a:pt x="241211" y="178159"/>
                  <a:pt x="241905" y="177564"/>
                </a:cubicBezTo>
                <a:cubicBezTo>
                  <a:pt x="242600" y="176968"/>
                  <a:pt x="243195" y="176026"/>
                  <a:pt x="243691" y="174736"/>
                </a:cubicBezTo>
                <a:cubicBezTo>
                  <a:pt x="244188" y="173446"/>
                  <a:pt x="244535" y="171759"/>
                  <a:pt x="244733" y="169676"/>
                </a:cubicBezTo>
                <a:cubicBezTo>
                  <a:pt x="244932" y="167592"/>
                  <a:pt x="245031" y="165062"/>
                  <a:pt x="245031" y="162086"/>
                </a:cubicBezTo>
                <a:cubicBezTo>
                  <a:pt x="245031" y="159308"/>
                  <a:pt x="244956" y="156976"/>
                  <a:pt x="244807" y="155091"/>
                </a:cubicBezTo>
                <a:cubicBezTo>
                  <a:pt x="244659" y="153206"/>
                  <a:pt x="244436" y="151568"/>
                  <a:pt x="244138" y="150179"/>
                </a:cubicBezTo>
                <a:cubicBezTo>
                  <a:pt x="243840" y="148790"/>
                  <a:pt x="243443" y="147649"/>
                  <a:pt x="242947" y="146756"/>
                </a:cubicBezTo>
                <a:cubicBezTo>
                  <a:pt x="242451" y="145863"/>
                  <a:pt x="241533" y="144747"/>
                  <a:pt x="240194" y="143408"/>
                </a:cubicBezTo>
                <a:cubicBezTo>
                  <a:pt x="238854" y="142068"/>
                  <a:pt x="236498" y="140456"/>
                  <a:pt x="233125" y="138571"/>
                </a:cubicBezTo>
                <a:cubicBezTo>
                  <a:pt x="229751" y="136686"/>
                  <a:pt x="225956" y="135024"/>
                  <a:pt x="221739" y="133585"/>
                </a:cubicBezTo>
                <a:cubicBezTo>
                  <a:pt x="217522" y="132146"/>
                  <a:pt x="212934" y="130981"/>
                  <a:pt x="207973" y="130088"/>
                </a:cubicBezTo>
                <a:cubicBezTo>
                  <a:pt x="203012" y="129195"/>
                  <a:pt x="197852" y="128748"/>
                  <a:pt x="192495" y="128748"/>
                </a:cubicBezTo>
                <a:close/>
                <a:moveTo>
                  <a:pt x="2702332" y="128450"/>
                </a:moveTo>
                <a:cubicBezTo>
                  <a:pt x="2693501" y="128450"/>
                  <a:pt x="2685142" y="129592"/>
                  <a:pt x="2677254" y="131874"/>
                </a:cubicBezTo>
                <a:cubicBezTo>
                  <a:pt x="2669367" y="134156"/>
                  <a:pt x="2662520" y="137603"/>
                  <a:pt x="2656716" y="142217"/>
                </a:cubicBezTo>
                <a:cubicBezTo>
                  <a:pt x="2650912" y="146831"/>
                  <a:pt x="2646298" y="152635"/>
                  <a:pt x="2642875" y="159630"/>
                </a:cubicBezTo>
                <a:cubicBezTo>
                  <a:pt x="2639452" y="166625"/>
                  <a:pt x="2637741" y="174736"/>
                  <a:pt x="2637741" y="183963"/>
                </a:cubicBezTo>
                <a:cubicBezTo>
                  <a:pt x="2637741" y="192000"/>
                  <a:pt x="2638931" y="198896"/>
                  <a:pt x="2641312" y="204650"/>
                </a:cubicBezTo>
                <a:cubicBezTo>
                  <a:pt x="2643694" y="210405"/>
                  <a:pt x="2646794" y="215391"/>
                  <a:pt x="2650614" y="219608"/>
                </a:cubicBezTo>
                <a:cubicBezTo>
                  <a:pt x="2654434" y="223825"/>
                  <a:pt x="2658775" y="227446"/>
                  <a:pt x="2663637" y="230472"/>
                </a:cubicBezTo>
                <a:cubicBezTo>
                  <a:pt x="2668498" y="233498"/>
                  <a:pt x="2673509" y="236202"/>
                  <a:pt x="2678668" y="238583"/>
                </a:cubicBezTo>
                <a:cubicBezTo>
                  <a:pt x="2683828" y="240965"/>
                  <a:pt x="2688838" y="243222"/>
                  <a:pt x="2693700" y="245355"/>
                </a:cubicBezTo>
                <a:cubicBezTo>
                  <a:pt x="2698562" y="247488"/>
                  <a:pt x="2702902" y="249770"/>
                  <a:pt x="2706722" y="252201"/>
                </a:cubicBezTo>
                <a:cubicBezTo>
                  <a:pt x="2710542" y="254632"/>
                  <a:pt x="2713643" y="257410"/>
                  <a:pt x="2716024" y="260535"/>
                </a:cubicBezTo>
                <a:cubicBezTo>
                  <a:pt x="2718405" y="263661"/>
                  <a:pt x="2719596" y="267406"/>
                  <a:pt x="2719596" y="271772"/>
                </a:cubicBezTo>
                <a:cubicBezTo>
                  <a:pt x="2719596" y="275542"/>
                  <a:pt x="2718901" y="278965"/>
                  <a:pt x="2717512" y="282041"/>
                </a:cubicBezTo>
                <a:cubicBezTo>
                  <a:pt x="2716123" y="285117"/>
                  <a:pt x="2714114" y="287697"/>
                  <a:pt x="2711485" y="289780"/>
                </a:cubicBezTo>
                <a:cubicBezTo>
                  <a:pt x="2708855" y="291864"/>
                  <a:pt x="2705656" y="293476"/>
                  <a:pt x="2701885" y="294617"/>
                </a:cubicBezTo>
                <a:cubicBezTo>
                  <a:pt x="2698115" y="295758"/>
                  <a:pt x="2693849" y="296329"/>
                  <a:pt x="2689086" y="296329"/>
                </a:cubicBezTo>
                <a:cubicBezTo>
                  <a:pt x="2681843" y="296329"/>
                  <a:pt x="2675469" y="295510"/>
                  <a:pt x="2669962" y="293873"/>
                </a:cubicBezTo>
                <a:cubicBezTo>
                  <a:pt x="2664455" y="292236"/>
                  <a:pt x="2659717" y="290425"/>
                  <a:pt x="2655749" y="288441"/>
                </a:cubicBezTo>
                <a:cubicBezTo>
                  <a:pt x="2651780" y="286456"/>
                  <a:pt x="2648531" y="284646"/>
                  <a:pt x="2646001" y="283009"/>
                </a:cubicBezTo>
                <a:cubicBezTo>
                  <a:pt x="2643470" y="281371"/>
                  <a:pt x="2641511" y="280553"/>
                  <a:pt x="2640122" y="280553"/>
                </a:cubicBezTo>
                <a:cubicBezTo>
                  <a:pt x="2639129" y="280553"/>
                  <a:pt x="2638261" y="280826"/>
                  <a:pt x="2637517" y="281371"/>
                </a:cubicBezTo>
                <a:cubicBezTo>
                  <a:pt x="2636773" y="281917"/>
                  <a:pt x="2636178" y="282835"/>
                  <a:pt x="2635731" y="284125"/>
                </a:cubicBezTo>
                <a:cubicBezTo>
                  <a:pt x="2635285" y="285415"/>
                  <a:pt x="2634962" y="287101"/>
                  <a:pt x="2634764" y="289185"/>
                </a:cubicBezTo>
                <a:cubicBezTo>
                  <a:pt x="2634565" y="291268"/>
                  <a:pt x="2634466" y="293848"/>
                  <a:pt x="2634466" y="296924"/>
                </a:cubicBezTo>
                <a:cubicBezTo>
                  <a:pt x="2634466" y="301488"/>
                  <a:pt x="2634739" y="304985"/>
                  <a:pt x="2635285" y="307416"/>
                </a:cubicBezTo>
                <a:cubicBezTo>
                  <a:pt x="2635831" y="309847"/>
                  <a:pt x="2636748" y="311708"/>
                  <a:pt x="2638038" y="312997"/>
                </a:cubicBezTo>
                <a:cubicBezTo>
                  <a:pt x="2639328" y="314287"/>
                  <a:pt x="2641436" y="315776"/>
                  <a:pt x="2644363" y="317462"/>
                </a:cubicBezTo>
                <a:cubicBezTo>
                  <a:pt x="2647290" y="319149"/>
                  <a:pt x="2650937" y="320761"/>
                  <a:pt x="2655302" y="322299"/>
                </a:cubicBezTo>
                <a:cubicBezTo>
                  <a:pt x="2659668" y="323837"/>
                  <a:pt x="2664703" y="325152"/>
                  <a:pt x="2670408" y="326243"/>
                </a:cubicBezTo>
                <a:cubicBezTo>
                  <a:pt x="2676113" y="327334"/>
                  <a:pt x="2682290" y="327880"/>
                  <a:pt x="2688937" y="327880"/>
                </a:cubicBezTo>
                <a:cubicBezTo>
                  <a:pt x="2698760" y="327880"/>
                  <a:pt x="2707987" y="326590"/>
                  <a:pt x="2716619" y="324011"/>
                </a:cubicBezTo>
                <a:cubicBezTo>
                  <a:pt x="2725252" y="321431"/>
                  <a:pt x="2732792" y="317586"/>
                  <a:pt x="2739241" y="312476"/>
                </a:cubicBezTo>
                <a:cubicBezTo>
                  <a:pt x="2745690" y="307367"/>
                  <a:pt x="2750800" y="300992"/>
                  <a:pt x="2754571" y="293352"/>
                </a:cubicBezTo>
                <a:cubicBezTo>
                  <a:pt x="2758341" y="285712"/>
                  <a:pt x="2760226" y="276832"/>
                  <a:pt x="2760226" y="266712"/>
                </a:cubicBezTo>
                <a:cubicBezTo>
                  <a:pt x="2760226" y="258973"/>
                  <a:pt x="2759035" y="252251"/>
                  <a:pt x="2756654" y="246546"/>
                </a:cubicBezTo>
                <a:cubicBezTo>
                  <a:pt x="2754273" y="240841"/>
                  <a:pt x="2751148" y="235880"/>
                  <a:pt x="2747278" y="231663"/>
                </a:cubicBezTo>
                <a:cubicBezTo>
                  <a:pt x="2743409" y="227446"/>
                  <a:pt x="2738993" y="223825"/>
                  <a:pt x="2734032" y="220798"/>
                </a:cubicBezTo>
                <a:cubicBezTo>
                  <a:pt x="2729071" y="217772"/>
                  <a:pt x="2724011" y="215068"/>
                  <a:pt x="2718852" y="212687"/>
                </a:cubicBezTo>
                <a:cubicBezTo>
                  <a:pt x="2713692" y="210306"/>
                  <a:pt x="2708632" y="208049"/>
                  <a:pt x="2703671" y="205916"/>
                </a:cubicBezTo>
                <a:cubicBezTo>
                  <a:pt x="2698710" y="203782"/>
                  <a:pt x="2694270" y="201500"/>
                  <a:pt x="2690351" y="199069"/>
                </a:cubicBezTo>
                <a:cubicBezTo>
                  <a:pt x="2686432" y="196639"/>
                  <a:pt x="2683307" y="193860"/>
                  <a:pt x="2680975" y="190735"/>
                </a:cubicBezTo>
                <a:cubicBezTo>
                  <a:pt x="2678643" y="187610"/>
                  <a:pt x="2677478" y="183914"/>
                  <a:pt x="2677478" y="179647"/>
                </a:cubicBezTo>
                <a:cubicBezTo>
                  <a:pt x="2677478" y="176770"/>
                  <a:pt x="2677999" y="174042"/>
                  <a:pt x="2679040" y="171462"/>
                </a:cubicBezTo>
                <a:cubicBezTo>
                  <a:pt x="2680082" y="168882"/>
                  <a:pt x="2681670" y="166675"/>
                  <a:pt x="2683803" y="164839"/>
                </a:cubicBezTo>
                <a:cubicBezTo>
                  <a:pt x="2685936" y="163003"/>
                  <a:pt x="2688590" y="161565"/>
                  <a:pt x="2691765" y="160523"/>
                </a:cubicBezTo>
                <a:cubicBezTo>
                  <a:pt x="2694940" y="159481"/>
                  <a:pt x="2698661" y="158960"/>
                  <a:pt x="2702927" y="158960"/>
                </a:cubicBezTo>
                <a:cubicBezTo>
                  <a:pt x="2708384" y="158960"/>
                  <a:pt x="2713395" y="159630"/>
                  <a:pt x="2717959" y="160969"/>
                </a:cubicBezTo>
                <a:cubicBezTo>
                  <a:pt x="2722523" y="162309"/>
                  <a:pt x="2726541" y="163797"/>
                  <a:pt x="2730014" y="165434"/>
                </a:cubicBezTo>
                <a:cubicBezTo>
                  <a:pt x="2733486" y="167071"/>
                  <a:pt x="2736414" y="168584"/>
                  <a:pt x="2738795" y="169974"/>
                </a:cubicBezTo>
                <a:cubicBezTo>
                  <a:pt x="2741176" y="171363"/>
                  <a:pt x="2742912" y="172057"/>
                  <a:pt x="2744004" y="172057"/>
                </a:cubicBezTo>
                <a:cubicBezTo>
                  <a:pt x="2745095" y="172057"/>
                  <a:pt x="2745963" y="171759"/>
                  <a:pt x="2746608" y="171164"/>
                </a:cubicBezTo>
                <a:cubicBezTo>
                  <a:pt x="2747253" y="170569"/>
                  <a:pt x="2747749" y="169626"/>
                  <a:pt x="2748097" y="168336"/>
                </a:cubicBezTo>
                <a:cubicBezTo>
                  <a:pt x="2748444" y="167047"/>
                  <a:pt x="2748692" y="165409"/>
                  <a:pt x="2748841" y="163425"/>
                </a:cubicBezTo>
                <a:cubicBezTo>
                  <a:pt x="2748990" y="161441"/>
                  <a:pt x="2749064" y="159010"/>
                  <a:pt x="2749064" y="156133"/>
                </a:cubicBezTo>
                <a:cubicBezTo>
                  <a:pt x="2749064" y="153553"/>
                  <a:pt x="2749014" y="151395"/>
                  <a:pt x="2748915" y="149658"/>
                </a:cubicBezTo>
                <a:cubicBezTo>
                  <a:pt x="2748816" y="147922"/>
                  <a:pt x="2748642" y="146483"/>
                  <a:pt x="2748394" y="145342"/>
                </a:cubicBezTo>
                <a:cubicBezTo>
                  <a:pt x="2748146" y="144201"/>
                  <a:pt x="2747848" y="143284"/>
                  <a:pt x="2747501" y="142589"/>
                </a:cubicBezTo>
                <a:cubicBezTo>
                  <a:pt x="2747154" y="141895"/>
                  <a:pt x="2746484" y="141051"/>
                  <a:pt x="2745492" y="140059"/>
                </a:cubicBezTo>
                <a:cubicBezTo>
                  <a:pt x="2744500" y="139067"/>
                  <a:pt x="2742466" y="137827"/>
                  <a:pt x="2739390" y="136338"/>
                </a:cubicBezTo>
                <a:cubicBezTo>
                  <a:pt x="2736314" y="134850"/>
                  <a:pt x="2732792" y="133511"/>
                  <a:pt x="2728823" y="132320"/>
                </a:cubicBezTo>
                <a:cubicBezTo>
                  <a:pt x="2724854" y="131129"/>
                  <a:pt x="2720588" y="130187"/>
                  <a:pt x="2716024" y="129492"/>
                </a:cubicBezTo>
                <a:cubicBezTo>
                  <a:pt x="2711460" y="128798"/>
                  <a:pt x="2706896" y="128450"/>
                  <a:pt x="2702332" y="128450"/>
                </a:cubicBezTo>
                <a:close/>
                <a:moveTo>
                  <a:pt x="2511832" y="128450"/>
                </a:moveTo>
                <a:cubicBezTo>
                  <a:pt x="2503001" y="128450"/>
                  <a:pt x="2494642" y="129592"/>
                  <a:pt x="2486754" y="131874"/>
                </a:cubicBezTo>
                <a:cubicBezTo>
                  <a:pt x="2478867" y="134156"/>
                  <a:pt x="2472020" y="137603"/>
                  <a:pt x="2466216" y="142217"/>
                </a:cubicBezTo>
                <a:cubicBezTo>
                  <a:pt x="2460412" y="146831"/>
                  <a:pt x="2455798" y="152635"/>
                  <a:pt x="2452375" y="159630"/>
                </a:cubicBezTo>
                <a:cubicBezTo>
                  <a:pt x="2448952" y="166625"/>
                  <a:pt x="2447241" y="174736"/>
                  <a:pt x="2447241" y="183963"/>
                </a:cubicBezTo>
                <a:cubicBezTo>
                  <a:pt x="2447241" y="192000"/>
                  <a:pt x="2448431" y="198896"/>
                  <a:pt x="2450812" y="204650"/>
                </a:cubicBezTo>
                <a:cubicBezTo>
                  <a:pt x="2453194" y="210405"/>
                  <a:pt x="2456294" y="215391"/>
                  <a:pt x="2460114" y="219608"/>
                </a:cubicBezTo>
                <a:cubicBezTo>
                  <a:pt x="2463934" y="223825"/>
                  <a:pt x="2468275" y="227446"/>
                  <a:pt x="2473137" y="230472"/>
                </a:cubicBezTo>
                <a:cubicBezTo>
                  <a:pt x="2477998" y="233498"/>
                  <a:pt x="2483009" y="236202"/>
                  <a:pt x="2488168" y="238583"/>
                </a:cubicBezTo>
                <a:cubicBezTo>
                  <a:pt x="2493328" y="240965"/>
                  <a:pt x="2498338" y="243222"/>
                  <a:pt x="2503200" y="245355"/>
                </a:cubicBezTo>
                <a:cubicBezTo>
                  <a:pt x="2508062" y="247488"/>
                  <a:pt x="2512402" y="249770"/>
                  <a:pt x="2516222" y="252201"/>
                </a:cubicBezTo>
                <a:cubicBezTo>
                  <a:pt x="2520042" y="254632"/>
                  <a:pt x="2523143" y="257410"/>
                  <a:pt x="2525524" y="260535"/>
                </a:cubicBezTo>
                <a:cubicBezTo>
                  <a:pt x="2527905" y="263661"/>
                  <a:pt x="2529096" y="267406"/>
                  <a:pt x="2529096" y="271772"/>
                </a:cubicBezTo>
                <a:cubicBezTo>
                  <a:pt x="2529096" y="275542"/>
                  <a:pt x="2528401" y="278965"/>
                  <a:pt x="2527012" y="282041"/>
                </a:cubicBezTo>
                <a:cubicBezTo>
                  <a:pt x="2525623" y="285117"/>
                  <a:pt x="2523614" y="287697"/>
                  <a:pt x="2520985" y="289780"/>
                </a:cubicBezTo>
                <a:cubicBezTo>
                  <a:pt x="2518355" y="291864"/>
                  <a:pt x="2515156" y="293476"/>
                  <a:pt x="2511385" y="294617"/>
                </a:cubicBezTo>
                <a:cubicBezTo>
                  <a:pt x="2507615" y="295758"/>
                  <a:pt x="2503349" y="296329"/>
                  <a:pt x="2498586" y="296329"/>
                </a:cubicBezTo>
                <a:cubicBezTo>
                  <a:pt x="2491343" y="296329"/>
                  <a:pt x="2484969" y="295510"/>
                  <a:pt x="2479462" y="293873"/>
                </a:cubicBezTo>
                <a:cubicBezTo>
                  <a:pt x="2473955" y="292236"/>
                  <a:pt x="2469217" y="290425"/>
                  <a:pt x="2465249" y="288441"/>
                </a:cubicBezTo>
                <a:cubicBezTo>
                  <a:pt x="2461280" y="286456"/>
                  <a:pt x="2458031" y="284646"/>
                  <a:pt x="2455501" y="283009"/>
                </a:cubicBezTo>
                <a:cubicBezTo>
                  <a:pt x="2452970" y="281371"/>
                  <a:pt x="2451011" y="280553"/>
                  <a:pt x="2449622" y="280553"/>
                </a:cubicBezTo>
                <a:cubicBezTo>
                  <a:pt x="2448629" y="280553"/>
                  <a:pt x="2447761" y="280826"/>
                  <a:pt x="2447017" y="281371"/>
                </a:cubicBezTo>
                <a:cubicBezTo>
                  <a:pt x="2446273" y="281917"/>
                  <a:pt x="2445678" y="282835"/>
                  <a:pt x="2445231" y="284125"/>
                </a:cubicBezTo>
                <a:cubicBezTo>
                  <a:pt x="2444785" y="285415"/>
                  <a:pt x="2444462" y="287101"/>
                  <a:pt x="2444264" y="289185"/>
                </a:cubicBezTo>
                <a:cubicBezTo>
                  <a:pt x="2444065" y="291268"/>
                  <a:pt x="2443966" y="293848"/>
                  <a:pt x="2443966" y="296924"/>
                </a:cubicBezTo>
                <a:cubicBezTo>
                  <a:pt x="2443966" y="301488"/>
                  <a:pt x="2444239" y="304985"/>
                  <a:pt x="2444785" y="307416"/>
                </a:cubicBezTo>
                <a:cubicBezTo>
                  <a:pt x="2445331" y="309847"/>
                  <a:pt x="2446248" y="311708"/>
                  <a:pt x="2447538" y="312997"/>
                </a:cubicBezTo>
                <a:cubicBezTo>
                  <a:pt x="2448828" y="314287"/>
                  <a:pt x="2450936" y="315776"/>
                  <a:pt x="2453863" y="317462"/>
                </a:cubicBezTo>
                <a:cubicBezTo>
                  <a:pt x="2456790" y="319149"/>
                  <a:pt x="2460437" y="320761"/>
                  <a:pt x="2464802" y="322299"/>
                </a:cubicBezTo>
                <a:cubicBezTo>
                  <a:pt x="2469168" y="323837"/>
                  <a:pt x="2474203" y="325152"/>
                  <a:pt x="2479908" y="326243"/>
                </a:cubicBezTo>
                <a:cubicBezTo>
                  <a:pt x="2485613" y="327334"/>
                  <a:pt x="2491790" y="327880"/>
                  <a:pt x="2498437" y="327880"/>
                </a:cubicBezTo>
                <a:cubicBezTo>
                  <a:pt x="2508260" y="327880"/>
                  <a:pt x="2517487" y="326590"/>
                  <a:pt x="2526119" y="324011"/>
                </a:cubicBezTo>
                <a:cubicBezTo>
                  <a:pt x="2534752" y="321431"/>
                  <a:pt x="2542292" y="317586"/>
                  <a:pt x="2548741" y="312476"/>
                </a:cubicBezTo>
                <a:cubicBezTo>
                  <a:pt x="2555190" y="307367"/>
                  <a:pt x="2560300" y="300992"/>
                  <a:pt x="2564071" y="293352"/>
                </a:cubicBezTo>
                <a:cubicBezTo>
                  <a:pt x="2567841" y="285712"/>
                  <a:pt x="2569726" y="276832"/>
                  <a:pt x="2569726" y="266712"/>
                </a:cubicBezTo>
                <a:cubicBezTo>
                  <a:pt x="2569726" y="258973"/>
                  <a:pt x="2568535" y="252251"/>
                  <a:pt x="2566154" y="246546"/>
                </a:cubicBezTo>
                <a:cubicBezTo>
                  <a:pt x="2563773" y="240841"/>
                  <a:pt x="2560648" y="235880"/>
                  <a:pt x="2556778" y="231663"/>
                </a:cubicBezTo>
                <a:cubicBezTo>
                  <a:pt x="2552909" y="227446"/>
                  <a:pt x="2548493" y="223825"/>
                  <a:pt x="2543532" y="220798"/>
                </a:cubicBezTo>
                <a:cubicBezTo>
                  <a:pt x="2538571" y="217772"/>
                  <a:pt x="2533511" y="215068"/>
                  <a:pt x="2528352" y="212687"/>
                </a:cubicBezTo>
                <a:cubicBezTo>
                  <a:pt x="2523192" y="210306"/>
                  <a:pt x="2518132" y="208049"/>
                  <a:pt x="2513171" y="205916"/>
                </a:cubicBezTo>
                <a:cubicBezTo>
                  <a:pt x="2508210" y="203782"/>
                  <a:pt x="2503770" y="201500"/>
                  <a:pt x="2499851" y="199069"/>
                </a:cubicBezTo>
                <a:cubicBezTo>
                  <a:pt x="2495932" y="196639"/>
                  <a:pt x="2492807" y="193860"/>
                  <a:pt x="2490475" y="190735"/>
                </a:cubicBezTo>
                <a:cubicBezTo>
                  <a:pt x="2488143" y="187610"/>
                  <a:pt x="2486978" y="183914"/>
                  <a:pt x="2486978" y="179647"/>
                </a:cubicBezTo>
                <a:cubicBezTo>
                  <a:pt x="2486978" y="176770"/>
                  <a:pt x="2487499" y="174042"/>
                  <a:pt x="2488540" y="171462"/>
                </a:cubicBezTo>
                <a:cubicBezTo>
                  <a:pt x="2489582" y="168882"/>
                  <a:pt x="2491170" y="166675"/>
                  <a:pt x="2493303" y="164839"/>
                </a:cubicBezTo>
                <a:cubicBezTo>
                  <a:pt x="2495436" y="163003"/>
                  <a:pt x="2498090" y="161565"/>
                  <a:pt x="2501265" y="160523"/>
                </a:cubicBezTo>
                <a:cubicBezTo>
                  <a:pt x="2504440" y="159481"/>
                  <a:pt x="2508161" y="158960"/>
                  <a:pt x="2512427" y="158960"/>
                </a:cubicBezTo>
                <a:cubicBezTo>
                  <a:pt x="2517884" y="158960"/>
                  <a:pt x="2522895" y="159630"/>
                  <a:pt x="2527459" y="160969"/>
                </a:cubicBezTo>
                <a:cubicBezTo>
                  <a:pt x="2532023" y="162309"/>
                  <a:pt x="2536041" y="163797"/>
                  <a:pt x="2539514" y="165434"/>
                </a:cubicBezTo>
                <a:cubicBezTo>
                  <a:pt x="2542986" y="167071"/>
                  <a:pt x="2545914" y="168584"/>
                  <a:pt x="2548295" y="169974"/>
                </a:cubicBezTo>
                <a:cubicBezTo>
                  <a:pt x="2550676" y="171363"/>
                  <a:pt x="2552412" y="172057"/>
                  <a:pt x="2553504" y="172057"/>
                </a:cubicBezTo>
                <a:cubicBezTo>
                  <a:pt x="2554595" y="172057"/>
                  <a:pt x="2555463" y="171759"/>
                  <a:pt x="2556108" y="171164"/>
                </a:cubicBezTo>
                <a:cubicBezTo>
                  <a:pt x="2556753" y="170569"/>
                  <a:pt x="2557249" y="169626"/>
                  <a:pt x="2557597" y="168336"/>
                </a:cubicBezTo>
                <a:cubicBezTo>
                  <a:pt x="2557944" y="167047"/>
                  <a:pt x="2558192" y="165409"/>
                  <a:pt x="2558341" y="163425"/>
                </a:cubicBezTo>
                <a:cubicBezTo>
                  <a:pt x="2558490" y="161441"/>
                  <a:pt x="2558564" y="159010"/>
                  <a:pt x="2558564" y="156133"/>
                </a:cubicBezTo>
                <a:cubicBezTo>
                  <a:pt x="2558564" y="153553"/>
                  <a:pt x="2558514" y="151395"/>
                  <a:pt x="2558415" y="149658"/>
                </a:cubicBezTo>
                <a:cubicBezTo>
                  <a:pt x="2558316" y="147922"/>
                  <a:pt x="2558142" y="146483"/>
                  <a:pt x="2557894" y="145342"/>
                </a:cubicBezTo>
                <a:cubicBezTo>
                  <a:pt x="2557646" y="144201"/>
                  <a:pt x="2557348" y="143284"/>
                  <a:pt x="2557001" y="142589"/>
                </a:cubicBezTo>
                <a:cubicBezTo>
                  <a:pt x="2556654" y="141895"/>
                  <a:pt x="2555984" y="141051"/>
                  <a:pt x="2554992" y="140059"/>
                </a:cubicBezTo>
                <a:cubicBezTo>
                  <a:pt x="2554000" y="139067"/>
                  <a:pt x="2551966" y="137827"/>
                  <a:pt x="2548890" y="136338"/>
                </a:cubicBezTo>
                <a:cubicBezTo>
                  <a:pt x="2545814" y="134850"/>
                  <a:pt x="2542292" y="133511"/>
                  <a:pt x="2538323" y="132320"/>
                </a:cubicBezTo>
                <a:cubicBezTo>
                  <a:pt x="2534354" y="131129"/>
                  <a:pt x="2530088" y="130187"/>
                  <a:pt x="2525524" y="129492"/>
                </a:cubicBezTo>
                <a:cubicBezTo>
                  <a:pt x="2520960" y="128798"/>
                  <a:pt x="2516396" y="128450"/>
                  <a:pt x="2511832" y="128450"/>
                </a:cubicBezTo>
                <a:close/>
                <a:moveTo>
                  <a:pt x="2216557" y="128450"/>
                </a:moveTo>
                <a:cubicBezTo>
                  <a:pt x="2207726" y="128450"/>
                  <a:pt x="2199367" y="129592"/>
                  <a:pt x="2191479" y="131874"/>
                </a:cubicBezTo>
                <a:cubicBezTo>
                  <a:pt x="2183592" y="134156"/>
                  <a:pt x="2176745" y="137603"/>
                  <a:pt x="2170941" y="142217"/>
                </a:cubicBezTo>
                <a:cubicBezTo>
                  <a:pt x="2165137" y="146831"/>
                  <a:pt x="2160523" y="152635"/>
                  <a:pt x="2157100" y="159630"/>
                </a:cubicBezTo>
                <a:cubicBezTo>
                  <a:pt x="2153677" y="166625"/>
                  <a:pt x="2151966" y="174736"/>
                  <a:pt x="2151966" y="183963"/>
                </a:cubicBezTo>
                <a:cubicBezTo>
                  <a:pt x="2151966" y="192000"/>
                  <a:pt x="2153156" y="198896"/>
                  <a:pt x="2155537" y="204650"/>
                </a:cubicBezTo>
                <a:cubicBezTo>
                  <a:pt x="2157919" y="210405"/>
                  <a:pt x="2161019" y="215391"/>
                  <a:pt x="2164839" y="219608"/>
                </a:cubicBezTo>
                <a:cubicBezTo>
                  <a:pt x="2168659" y="223825"/>
                  <a:pt x="2173000" y="227446"/>
                  <a:pt x="2177862" y="230472"/>
                </a:cubicBezTo>
                <a:cubicBezTo>
                  <a:pt x="2182723" y="233498"/>
                  <a:pt x="2187734" y="236202"/>
                  <a:pt x="2192893" y="238583"/>
                </a:cubicBezTo>
                <a:cubicBezTo>
                  <a:pt x="2198053" y="240965"/>
                  <a:pt x="2203063" y="243222"/>
                  <a:pt x="2207925" y="245355"/>
                </a:cubicBezTo>
                <a:cubicBezTo>
                  <a:pt x="2212787" y="247488"/>
                  <a:pt x="2217127" y="249770"/>
                  <a:pt x="2220947" y="252201"/>
                </a:cubicBezTo>
                <a:cubicBezTo>
                  <a:pt x="2224767" y="254632"/>
                  <a:pt x="2227868" y="257410"/>
                  <a:pt x="2230249" y="260535"/>
                </a:cubicBezTo>
                <a:cubicBezTo>
                  <a:pt x="2232630" y="263661"/>
                  <a:pt x="2233821" y="267406"/>
                  <a:pt x="2233821" y="271772"/>
                </a:cubicBezTo>
                <a:cubicBezTo>
                  <a:pt x="2233821" y="275542"/>
                  <a:pt x="2233126" y="278965"/>
                  <a:pt x="2231737" y="282041"/>
                </a:cubicBezTo>
                <a:cubicBezTo>
                  <a:pt x="2230348" y="285117"/>
                  <a:pt x="2228339" y="287697"/>
                  <a:pt x="2225710" y="289780"/>
                </a:cubicBezTo>
                <a:cubicBezTo>
                  <a:pt x="2223081" y="291864"/>
                  <a:pt x="2219881" y="293476"/>
                  <a:pt x="2216110" y="294617"/>
                </a:cubicBezTo>
                <a:cubicBezTo>
                  <a:pt x="2212340" y="295758"/>
                  <a:pt x="2208074" y="296329"/>
                  <a:pt x="2203311" y="296329"/>
                </a:cubicBezTo>
                <a:cubicBezTo>
                  <a:pt x="2196068" y="296329"/>
                  <a:pt x="2189694" y="295510"/>
                  <a:pt x="2184187" y="293873"/>
                </a:cubicBezTo>
                <a:cubicBezTo>
                  <a:pt x="2178680" y="292236"/>
                  <a:pt x="2173942" y="290425"/>
                  <a:pt x="2169974" y="288441"/>
                </a:cubicBezTo>
                <a:cubicBezTo>
                  <a:pt x="2166005" y="286456"/>
                  <a:pt x="2162756" y="284646"/>
                  <a:pt x="2160226" y="283009"/>
                </a:cubicBezTo>
                <a:cubicBezTo>
                  <a:pt x="2157695" y="281371"/>
                  <a:pt x="2155736" y="280553"/>
                  <a:pt x="2154347" y="280553"/>
                </a:cubicBezTo>
                <a:cubicBezTo>
                  <a:pt x="2153355" y="280553"/>
                  <a:pt x="2152486" y="280826"/>
                  <a:pt x="2151742" y="281371"/>
                </a:cubicBezTo>
                <a:cubicBezTo>
                  <a:pt x="2150998" y="281917"/>
                  <a:pt x="2150403" y="282835"/>
                  <a:pt x="2149956" y="284125"/>
                </a:cubicBezTo>
                <a:cubicBezTo>
                  <a:pt x="2149510" y="285415"/>
                  <a:pt x="2149187" y="287101"/>
                  <a:pt x="2148989" y="289185"/>
                </a:cubicBezTo>
                <a:cubicBezTo>
                  <a:pt x="2148790" y="291268"/>
                  <a:pt x="2148691" y="293848"/>
                  <a:pt x="2148691" y="296924"/>
                </a:cubicBezTo>
                <a:cubicBezTo>
                  <a:pt x="2148691" y="301488"/>
                  <a:pt x="2148964" y="304985"/>
                  <a:pt x="2149510" y="307416"/>
                </a:cubicBezTo>
                <a:cubicBezTo>
                  <a:pt x="2150056" y="309847"/>
                  <a:pt x="2150973" y="311708"/>
                  <a:pt x="2152263" y="312997"/>
                </a:cubicBezTo>
                <a:cubicBezTo>
                  <a:pt x="2153553" y="314287"/>
                  <a:pt x="2155661" y="315776"/>
                  <a:pt x="2158588" y="317462"/>
                </a:cubicBezTo>
                <a:cubicBezTo>
                  <a:pt x="2161515" y="319149"/>
                  <a:pt x="2165162" y="320761"/>
                  <a:pt x="2169527" y="322299"/>
                </a:cubicBezTo>
                <a:cubicBezTo>
                  <a:pt x="2173893" y="323837"/>
                  <a:pt x="2178928" y="325152"/>
                  <a:pt x="2184633" y="326243"/>
                </a:cubicBezTo>
                <a:cubicBezTo>
                  <a:pt x="2190338" y="327334"/>
                  <a:pt x="2196515" y="327880"/>
                  <a:pt x="2203162" y="327880"/>
                </a:cubicBezTo>
                <a:cubicBezTo>
                  <a:pt x="2212985" y="327880"/>
                  <a:pt x="2222212" y="326590"/>
                  <a:pt x="2230844" y="324011"/>
                </a:cubicBezTo>
                <a:cubicBezTo>
                  <a:pt x="2239477" y="321431"/>
                  <a:pt x="2247017" y="317586"/>
                  <a:pt x="2253466" y="312476"/>
                </a:cubicBezTo>
                <a:cubicBezTo>
                  <a:pt x="2259916" y="307367"/>
                  <a:pt x="2265025" y="300992"/>
                  <a:pt x="2268796" y="293352"/>
                </a:cubicBezTo>
                <a:cubicBezTo>
                  <a:pt x="2272566" y="285712"/>
                  <a:pt x="2274451" y="276832"/>
                  <a:pt x="2274451" y="266712"/>
                </a:cubicBezTo>
                <a:cubicBezTo>
                  <a:pt x="2274451" y="258973"/>
                  <a:pt x="2273260" y="252251"/>
                  <a:pt x="2270879" y="246546"/>
                </a:cubicBezTo>
                <a:cubicBezTo>
                  <a:pt x="2268498" y="240841"/>
                  <a:pt x="2265373" y="235880"/>
                  <a:pt x="2261503" y="231663"/>
                </a:cubicBezTo>
                <a:cubicBezTo>
                  <a:pt x="2257634" y="227446"/>
                  <a:pt x="2253218" y="223825"/>
                  <a:pt x="2248257" y="220798"/>
                </a:cubicBezTo>
                <a:cubicBezTo>
                  <a:pt x="2243296" y="217772"/>
                  <a:pt x="2238236" y="215068"/>
                  <a:pt x="2233077" y="212687"/>
                </a:cubicBezTo>
                <a:cubicBezTo>
                  <a:pt x="2227917" y="210306"/>
                  <a:pt x="2222857" y="208049"/>
                  <a:pt x="2217896" y="205916"/>
                </a:cubicBezTo>
                <a:cubicBezTo>
                  <a:pt x="2212935" y="203782"/>
                  <a:pt x="2208495" y="201500"/>
                  <a:pt x="2204576" y="199069"/>
                </a:cubicBezTo>
                <a:cubicBezTo>
                  <a:pt x="2200657" y="196639"/>
                  <a:pt x="2197532" y="193860"/>
                  <a:pt x="2195200" y="190735"/>
                </a:cubicBezTo>
                <a:cubicBezTo>
                  <a:pt x="2192868" y="187610"/>
                  <a:pt x="2191703" y="183914"/>
                  <a:pt x="2191703" y="179647"/>
                </a:cubicBezTo>
                <a:cubicBezTo>
                  <a:pt x="2191703" y="176770"/>
                  <a:pt x="2192224" y="174042"/>
                  <a:pt x="2193265" y="171462"/>
                </a:cubicBezTo>
                <a:cubicBezTo>
                  <a:pt x="2194307" y="168882"/>
                  <a:pt x="2195895" y="166675"/>
                  <a:pt x="2198028" y="164839"/>
                </a:cubicBezTo>
                <a:cubicBezTo>
                  <a:pt x="2200161" y="163003"/>
                  <a:pt x="2202815" y="161565"/>
                  <a:pt x="2205990" y="160523"/>
                </a:cubicBezTo>
                <a:cubicBezTo>
                  <a:pt x="2209165" y="159481"/>
                  <a:pt x="2212886" y="158960"/>
                  <a:pt x="2217152" y="158960"/>
                </a:cubicBezTo>
                <a:cubicBezTo>
                  <a:pt x="2222609" y="158960"/>
                  <a:pt x="2227620" y="159630"/>
                  <a:pt x="2232184" y="160969"/>
                </a:cubicBezTo>
                <a:cubicBezTo>
                  <a:pt x="2236748" y="162309"/>
                  <a:pt x="2240766" y="163797"/>
                  <a:pt x="2244239" y="165434"/>
                </a:cubicBezTo>
                <a:cubicBezTo>
                  <a:pt x="2247712" y="167071"/>
                  <a:pt x="2250639" y="168584"/>
                  <a:pt x="2253020" y="169974"/>
                </a:cubicBezTo>
                <a:cubicBezTo>
                  <a:pt x="2255401" y="171363"/>
                  <a:pt x="2257137" y="172057"/>
                  <a:pt x="2258229" y="172057"/>
                </a:cubicBezTo>
                <a:cubicBezTo>
                  <a:pt x="2259320" y="172057"/>
                  <a:pt x="2260188" y="171759"/>
                  <a:pt x="2260833" y="171164"/>
                </a:cubicBezTo>
                <a:cubicBezTo>
                  <a:pt x="2261478" y="170569"/>
                  <a:pt x="2261974" y="169626"/>
                  <a:pt x="2262322" y="168336"/>
                </a:cubicBezTo>
                <a:cubicBezTo>
                  <a:pt x="2262669" y="167047"/>
                  <a:pt x="2262917" y="165409"/>
                  <a:pt x="2263066" y="163425"/>
                </a:cubicBezTo>
                <a:cubicBezTo>
                  <a:pt x="2263215" y="161441"/>
                  <a:pt x="2263289" y="159010"/>
                  <a:pt x="2263289" y="156133"/>
                </a:cubicBezTo>
                <a:cubicBezTo>
                  <a:pt x="2263289" y="153553"/>
                  <a:pt x="2263239" y="151395"/>
                  <a:pt x="2263140" y="149658"/>
                </a:cubicBezTo>
                <a:cubicBezTo>
                  <a:pt x="2263041" y="147922"/>
                  <a:pt x="2262867" y="146483"/>
                  <a:pt x="2262619" y="145342"/>
                </a:cubicBezTo>
                <a:cubicBezTo>
                  <a:pt x="2262371" y="144201"/>
                  <a:pt x="2262074" y="143284"/>
                  <a:pt x="2261726" y="142589"/>
                </a:cubicBezTo>
                <a:cubicBezTo>
                  <a:pt x="2261379" y="141895"/>
                  <a:pt x="2260709" y="141051"/>
                  <a:pt x="2259717" y="140059"/>
                </a:cubicBezTo>
                <a:cubicBezTo>
                  <a:pt x="2258725" y="139067"/>
                  <a:pt x="2256691" y="137827"/>
                  <a:pt x="2253615" y="136338"/>
                </a:cubicBezTo>
                <a:cubicBezTo>
                  <a:pt x="2250539" y="134850"/>
                  <a:pt x="2247017" y="133511"/>
                  <a:pt x="2243048" y="132320"/>
                </a:cubicBezTo>
                <a:cubicBezTo>
                  <a:pt x="2239080" y="131129"/>
                  <a:pt x="2234813" y="130187"/>
                  <a:pt x="2230249" y="129492"/>
                </a:cubicBezTo>
                <a:cubicBezTo>
                  <a:pt x="2225685" y="128798"/>
                  <a:pt x="2221121" y="128450"/>
                  <a:pt x="2216557" y="128450"/>
                </a:cubicBezTo>
                <a:close/>
                <a:moveTo>
                  <a:pt x="1111657" y="128450"/>
                </a:moveTo>
                <a:cubicBezTo>
                  <a:pt x="1102827" y="128450"/>
                  <a:pt x="1094467" y="129592"/>
                  <a:pt x="1086580" y="131874"/>
                </a:cubicBezTo>
                <a:cubicBezTo>
                  <a:pt x="1078691" y="134156"/>
                  <a:pt x="1071845" y="137603"/>
                  <a:pt x="1066041" y="142217"/>
                </a:cubicBezTo>
                <a:cubicBezTo>
                  <a:pt x="1060237" y="146831"/>
                  <a:pt x="1055623" y="152635"/>
                  <a:pt x="1052200" y="159630"/>
                </a:cubicBezTo>
                <a:cubicBezTo>
                  <a:pt x="1048777" y="166625"/>
                  <a:pt x="1047066" y="174736"/>
                  <a:pt x="1047066" y="183963"/>
                </a:cubicBezTo>
                <a:cubicBezTo>
                  <a:pt x="1047066" y="192000"/>
                  <a:pt x="1048256" y="198896"/>
                  <a:pt x="1050638" y="204650"/>
                </a:cubicBezTo>
                <a:cubicBezTo>
                  <a:pt x="1053019" y="210405"/>
                  <a:pt x="1056119" y="215391"/>
                  <a:pt x="1059939" y="219608"/>
                </a:cubicBezTo>
                <a:cubicBezTo>
                  <a:pt x="1063759" y="223825"/>
                  <a:pt x="1068100" y="227446"/>
                  <a:pt x="1072962" y="230472"/>
                </a:cubicBezTo>
                <a:cubicBezTo>
                  <a:pt x="1077823" y="233498"/>
                  <a:pt x="1082834" y="236202"/>
                  <a:pt x="1087993" y="238583"/>
                </a:cubicBezTo>
                <a:cubicBezTo>
                  <a:pt x="1093153" y="240965"/>
                  <a:pt x="1098163" y="243222"/>
                  <a:pt x="1103025" y="245355"/>
                </a:cubicBezTo>
                <a:cubicBezTo>
                  <a:pt x="1107887" y="247488"/>
                  <a:pt x="1112228" y="249770"/>
                  <a:pt x="1116047" y="252201"/>
                </a:cubicBezTo>
                <a:cubicBezTo>
                  <a:pt x="1119867" y="254632"/>
                  <a:pt x="1122968" y="257410"/>
                  <a:pt x="1125349" y="260535"/>
                </a:cubicBezTo>
                <a:cubicBezTo>
                  <a:pt x="1127730" y="263661"/>
                  <a:pt x="1128921" y="267406"/>
                  <a:pt x="1128921" y="271772"/>
                </a:cubicBezTo>
                <a:cubicBezTo>
                  <a:pt x="1128921" y="275542"/>
                  <a:pt x="1128227" y="278965"/>
                  <a:pt x="1126837" y="282041"/>
                </a:cubicBezTo>
                <a:cubicBezTo>
                  <a:pt x="1125448" y="285117"/>
                  <a:pt x="1123439" y="287697"/>
                  <a:pt x="1120810" y="289780"/>
                </a:cubicBezTo>
                <a:cubicBezTo>
                  <a:pt x="1118181" y="291864"/>
                  <a:pt x="1114981" y="293476"/>
                  <a:pt x="1111210" y="294617"/>
                </a:cubicBezTo>
                <a:cubicBezTo>
                  <a:pt x="1107440" y="295758"/>
                  <a:pt x="1103174" y="296329"/>
                  <a:pt x="1098411" y="296329"/>
                </a:cubicBezTo>
                <a:cubicBezTo>
                  <a:pt x="1091168" y="296329"/>
                  <a:pt x="1084794" y="295510"/>
                  <a:pt x="1079287" y="293873"/>
                </a:cubicBezTo>
                <a:cubicBezTo>
                  <a:pt x="1073780" y="292236"/>
                  <a:pt x="1069043" y="290425"/>
                  <a:pt x="1065074" y="288441"/>
                </a:cubicBezTo>
                <a:cubicBezTo>
                  <a:pt x="1061105" y="286456"/>
                  <a:pt x="1057855" y="284646"/>
                  <a:pt x="1055326" y="283009"/>
                </a:cubicBezTo>
                <a:cubicBezTo>
                  <a:pt x="1052796" y="281371"/>
                  <a:pt x="1050836" y="280553"/>
                  <a:pt x="1049447" y="280553"/>
                </a:cubicBezTo>
                <a:cubicBezTo>
                  <a:pt x="1048455" y="280553"/>
                  <a:pt x="1047587" y="280826"/>
                  <a:pt x="1046842" y="281371"/>
                </a:cubicBezTo>
                <a:cubicBezTo>
                  <a:pt x="1046098" y="281917"/>
                  <a:pt x="1045503" y="282835"/>
                  <a:pt x="1045056" y="284125"/>
                </a:cubicBezTo>
                <a:cubicBezTo>
                  <a:pt x="1044610" y="285415"/>
                  <a:pt x="1044287" y="287101"/>
                  <a:pt x="1044089" y="289185"/>
                </a:cubicBezTo>
                <a:cubicBezTo>
                  <a:pt x="1043891" y="291268"/>
                  <a:pt x="1043791" y="293848"/>
                  <a:pt x="1043791" y="296924"/>
                </a:cubicBezTo>
                <a:cubicBezTo>
                  <a:pt x="1043791" y="301488"/>
                  <a:pt x="1044064" y="304985"/>
                  <a:pt x="1044610" y="307416"/>
                </a:cubicBezTo>
                <a:cubicBezTo>
                  <a:pt x="1045156" y="309847"/>
                  <a:pt x="1046073" y="311708"/>
                  <a:pt x="1047363" y="312997"/>
                </a:cubicBezTo>
                <a:cubicBezTo>
                  <a:pt x="1048653" y="314287"/>
                  <a:pt x="1050761" y="315776"/>
                  <a:pt x="1053688" y="317462"/>
                </a:cubicBezTo>
                <a:cubicBezTo>
                  <a:pt x="1056615" y="319149"/>
                  <a:pt x="1060262" y="320761"/>
                  <a:pt x="1064627" y="322299"/>
                </a:cubicBezTo>
                <a:cubicBezTo>
                  <a:pt x="1068993" y="323837"/>
                  <a:pt x="1074028" y="325152"/>
                  <a:pt x="1079733" y="326243"/>
                </a:cubicBezTo>
                <a:cubicBezTo>
                  <a:pt x="1085438" y="327334"/>
                  <a:pt x="1091615" y="327880"/>
                  <a:pt x="1098262" y="327880"/>
                </a:cubicBezTo>
                <a:cubicBezTo>
                  <a:pt x="1108085" y="327880"/>
                  <a:pt x="1117312" y="326590"/>
                  <a:pt x="1125944" y="324011"/>
                </a:cubicBezTo>
                <a:cubicBezTo>
                  <a:pt x="1134576" y="321431"/>
                  <a:pt x="1142117" y="317586"/>
                  <a:pt x="1148566" y="312476"/>
                </a:cubicBezTo>
                <a:cubicBezTo>
                  <a:pt x="1155015" y="307367"/>
                  <a:pt x="1160125" y="300992"/>
                  <a:pt x="1163896" y="293352"/>
                </a:cubicBezTo>
                <a:cubicBezTo>
                  <a:pt x="1167666" y="285712"/>
                  <a:pt x="1169551" y="276832"/>
                  <a:pt x="1169551" y="266712"/>
                </a:cubicBezTo>
                <a:cubicBezTo>
                  <a:pt x="1169551" y="258973"/>
                  <a:pt x="1168361" y="252251"/>
                  <a:pt x="1165979" y="246546"/>
                </a:cubicBezTo>
                <a:cubicBezTo>
                  <a:pt x="1163598" y="240841"/>
                  <a:pt x="1160473" y="235880"/>
                  <a:pt x="1156603" y="231663"/>
                </a:cubicBezTo>
                <a:cubicBezTo>
                  <a:pt x="1152734" y="227446"/>
                  <a:pt x="1148318" y="223825"/>
                  <a:pt x="1143357" y="220798"/>
                </a:cubicBezTo>
                <a:cubicBezTo>
                  <a:pt x="1138396" y="217772"/>
                  <a:pt x="1133336" y="215068"/>
                  <a:pt x="1128177" y="212687"/>
                </a:cubicBezTo>
                <a:cubicBezTo>
                  <a:pt x="1123018" y="210306"/>
                  <a:pt x="1117957" y="208049"/>
                  <a:pt x="1112996" y="205916"/>
                </a:cubicBezTo>
                <a:cubicBezTo>
                  <a:pt x="1108035" y="203782"/>
                  <a:pt x="1103595" y="201500"/>
                  <a:pt x="1099676" y="199069"/>
                </a:cubicBezTo>
                <a:cubicBezTo>
                  <a:pt x="1095757" y="196639"/>
                  <a:pt x="1092632" y="193860"/>
                  <a:pt x="1090300" y="190735"/>
                </a:cubicBezTo>
                <a:cubicBezTo>
                  <a:pt x="1087969" y="187610"/>
                  <a:pt x="1086803" y="183914"/>
                  <a:pt x="1086803" y="179647"/>
                </a:cubicBezTo>
                <a:cubicBezTo>
                  <a:pt x="1086803" y="176770"/>
                  <a:pt x="1087324" y="174042"/>
                  <a:pt x="1088365" y="171462"/>
                </a:cubicBezTo>
                <a:cubicBezTo>
                  <a:pt x="1089407" y="168882"/>
                  <a:pt x="1090995" y="166675"/>
                  <a:pt x="1093128" y="164839"/>
                </a:cubicBezTo>
                <a:cubicBezTo>
                  <a:pt x="1095261" y="163003"/>
                  <a:pt x="1097915" y="161565"/>
                  <a:pt x="1101090" y="160523"/>
                </a:cubicBezTo>
                <a:cubicBezTo>
                  <a:pt x="1104265" y="159481"/>
                  <a:pt x="1107986" y="158960"/>
                  <a:pt x="1112252" y="158960"/>
                </a:cubicBezTo>
                <a:cubicBezTo>
                  <a:pt x="1117709" y="158960"/>
                  <a:pt x="1122720" y="159630"/>
                  <a:pt x="1127284" y="160969"/>
                </a:cubicBezTo>
                <a:cubicBezTo>
                  <a:pt x="1131848" y="162309"/>
                  <a:pt x="1135866" y="163797"/>
                  <a:pt x="1139339" y="165434"/>
                </a:cubicBezTo>
                <a:cubicBezTo>
                  <a:pt x="1142812" y="167071"/>
                  <a:pt x="1145739" y="168584"/>
                  <a:pt x="1148120" y="169974"/>
                </a:cubicBezTo>
                <a:cubicBezTo>
                  <a:pt x="1150501" y="171363"/>
                  <a:pt x="1152237" y="172057"/>
                  <a:pt x="1153329" y="172057"/>
                </a:cubicBezTo>
                <a:cubicBezTo>
                  <a:pt x="1154420" y="172057"/>
                  <a:pt x="1155288" y="171759"/>
                  <a:pt x="1155933" y="171164"/>
                </a:cubicBezTo>
                <a:cubicBezTo>
                  <a:pt x="1156578" y="170569"/>
                  <a:pt x="1157074" y="169626"/>
                  <a:pt x="1157422" y="168336"/>
                </a:cubicBezTo>
                <a:cubicBezTo>
                  <a:pt x="1157769" y="167047"/>
                  <a:pt x="1158017" y="165409"/>
                  <a:pt x="1158166" y="163425"/>
                </a:cubicBezTo>
                <a:cubicBezTo>
                  <a:pt x="1158315" y="161441"/>
                  <a:pt x="1158389" y="159010"/>
                  <a:pt x="1158389" y="156133"/>
                </a:cubicBezTo>
                <a:cubicBezTo>
                  <a:pt x="1158389" y="153553"/>
                  <a:pt x="1158339" y="151395"/>
                  <a:pt x="1158240" y="149658"/>
                </a:cubicBezTo>
                <a:cubicBezTo>
                  <a:pt x="1158141" y="147922"/>
                  <a:pt x="1157967" y="146483"/>
                  <a:pt x="1157719" y="145342"/>
                </a:cubicBezTo>
                <a:cubicBezTo>
                  <a:pt x="1157471" y="144201"/>
                  <a:pt x="1157173" y="143284"/>
                  <a:pt x="1156826" y="142589"/>
                </a:cubicBezTo>
                <a:cubicBezTo>
                  <a:pt x="1156479" y="141895"/>
                  <a:pt x="1155809" y="141051"/>
                  <a:pt x="1154817" y="140059"/>
                </a:cubicBezTo>
                <a:cubicBezTo>
                  <a:pt x="1153825" y="139067"/>
                  <a:pt x="1151791" y="137827"/>
                  <a:pt x="1148715" y="136338"/>
                </a:cubicBezTo>
                <a:cubicBezTo>
                  <a:pt x="1145639" y="134850"/>
                  <a:pt x="1142117" y="133511"/>
                  <a:pt x="1138148" y="132320"/>
                </a:cubicBezTo>
                <a:cubicBezTo>
                  <a:pt x="1134180" y="131129"/>
                  <a:pt x="1129913" y="130187"/>
                  <a:pt x="1125349" y="129492"/>
                </a:cubicBezTo>
                <a:cubicBezTo>
                  <a:pt x="1120785" y="128798"/>
                  <a:pt x="1116221" y="128450"/>
                  <a:pt x="1111657" y="128450"/>
                </a:cubicBezTo>
                <a:close/>
                <a:moveTo>
                  <a:pt x="911632" y="128450"/>
                </a:moveTo>
                <a:cubicBezTo>
                  <a:pt x="902801" y="128450"/>
                  <a:pt x="894442" y="129592"/>
                  <a:pt x="886554" y="131874"/>
                </a:cubicBezTo>
                <a:cubicBezTo>
                  <a:pt x="878666" y="134156"/>
                  <a:pt x="871820" y="137603"/>
                  <a:pt x="866016" y="142217"/>
                </a:cubicBezTo>
                <a:cubicBezTo>
                  <a:pt x="860212" y="146831"/>
                  <a:pt x="855598" y="152635"/>
                  <a:pt x="852175" y="159630"/>
                </a:cubicBezTo>
                <a:cubicBezTo>
                  <a:pt x="848752" y="166625"/>
                  <a:pt x="847041" y="174736"/>
                  <a:pt x="847041" y="183963"/>
                </a:cubicBezTo>
                <a:cubicBezTo>
                  <a:pt x="847041" y="192000"/>
                  <a:pt x="848231" y="198896"/>
                  <a:pt x="850612" y="204650"/>
                </a:cubicBezTo>
                <a:cubicBezTo>
                  <a:pt x="852994" y="210405"/>
                  <a:pt x="856094" y="215391"/>
                  <a:pt x="859914" y="219608"/>
                </a:cubicBezTo>
                <a:cubicBezTo>
                  <a:pt x="863734" y="223825"/>
                  <a:pt x="868075" y="227446"/>
                  <a:pt x="872937" y="230472"/>
                </a:cubicBezTo>
                <a:cubicBezTo>
                  <a:pt x="877798" y="233498"/>
                  <a:pt x="882809" y="236202"/>
                  <a:pt x="887968" y="238583"/>
                </a:cubicBezTo>
                <a:cubicBezTo>
                  <a:pt x="893128" y="240965"/>
                  <a:pt x="898138" y="243222"/>
                  <a:pt x="903000" y="245355"/>
                </a:cubicBezTo>
                <a:cubicBezTo>
                  <a:pt x="907862" y="247488"/>
                  <a:pt x="912202" y="249770"/>
                  <a:pt x="916022" y="252201"/>
                </a:cubicBezTo>
                <a:cubicBezTo>
                  <a:pt x="919842" y="254632"/>
                  <a:pt x="922943" y="257410"/>
                  <a:pt x="925324" y="260535"/>
                </a:cubicBezTo>
                <a:cubicBezTo>
                  <a:pt x="927705" y="263661"/>
                  <a:pt x="928896" y="267406"/>
                  <a:pt x="928896" y="271772"/>
                </a:cubicBezTo>
                <a:cubicBezTo>
                  <a:pt x="928896" y="275542"/>
                  <a:pt x="928201" y="278965"/>
                  <a:pt x="926812" y="282041"/>
                </a:cubicBezTo>
                <a:cubicBezTo>
                  <a:pt x="925423" y="285117"/>
                  <a:pt x="923414" y="287697"/>
                  <a:pt x="920785" y="289780"/>
                </a:cubicBezTo>
                <a:cubicBezTo>
                  <a:pt x="918156" y="291864"/>
                  <a:pt x="914956" y="293476"/>
                  <a:pt x="911185" y="294617"/>
                </a:cubicBezTo>
                <a:cubicBezTo>
                  <a:pt x="907415" y="295758"/>
                  <a:pt x="903149" y="296329"/>
                  <a:pt x="898386" y="296329"/>
                </a:cubicBezTo>
                <a:cubicBezTo>
                  <a:pt x="891143" y="296329"/>
                  <a:pt x="884769" y="295510"/>
                  <a:pt x="879262" y="293873"/>
                </a:cubicBezTo>
                <a:cubicBezTo>
                  <a:pt x="873755" y="292236"/>
                  <a:pt x="869017" y="290425"/>
                  <a:pt x="865049" y="288441"/>
                </a:cubicBezTo>
                <a:cubicBezTo>
                  <a:pt x="861080" y="286456"/>
                  <a:pt x="857831" y="284646"/>
                  <a:pt x="855300" y="283009"/>
                </a:cubicBezTo>
                <a:cubicBezTo>
                  <a:pt x="852770" y="281371"/>
                  <a:pt x="850811" y="280553"/>
                  <a:pt x="849422" y="280553"/>
                </a:cubicBezTo>
                <a:cubicBezTo>
                  <a:pt x="848430" y="280553"/>
                  <a:pt x="847561" y="280826"/>
                  <a:pt x="846817" y="281371"/>
                </a:cubicBezTo>
                <a:cubicBezTo>
                  <a:pt x="846073" y="281917"/>
                  <a:pt x="845478" y="282835"/>
                  <a:pt x="845031" y="284125"/>
                </a:cubicBezTo>
                <a:cubicBezTo>
                  <a:pt x="844585" y="285415"/>
                  <a:pt x="844262" y="287101"/>
                  <a:pt x="844064" y="289185"/>
                </a:cubicBezTo>
                <a:cubicBezTo>
                  <a:pt x="843865" y="291268"/>
                  <a:pt x="843766" y="293848"/>
                  <a:pt x="843766" y="296924"/>
                </a:cubicBezTo>
                <a:cubicBezTo>
                  <a:pt x="843766" y="301488"/>
                  <a:pt x="844039" y="304985"/>
                  <a:pt x="844585" y="307416"/>
                </a:cubicBezTo>
                <a:cubicBezTo>
                  <a:pt x="845130" y="309847"/>
                  <a:pt x="846048" y="311708"/>
                  <a:pt x="847338" y="312997"/>
                </a:cubicBezTo>
                <a:cubicBezTo>
                  <a:pt x="848628" y="314287"/>
                  <a:pt x="850736" y="315776"/>
                  <a:pt x="853663" y="317462"/>
                </a:cubicBezTo>
                <a:cubicBezTo>
                  <a:pt x="856590" y="319149"/>
                  <a:pt x="860237" y="320761"/>
                  <a:pt x="864602" y="322299"/>
                </a:cubicBezTo>
                <a:cubicBezTo>
                  <a:pt x="868968" y="323837"/>
                  <a:pt x="874003" y="325152"/>
                  <a:pt x="879708" y="326243"/>
                </a:cubicBezTo>
                <a:cubicBezTo>
                  <a:pt x="885413" y="327335"/>
                  <a:pt x="891590" y="327880"/>
                  <a:pt x="898237" y="327880"/>
                </a:cubicBezTo>
                <a:cubicBezTo>
                  <a:pt x="908060" y="327880"/>
                  <a:pt x="917287" y="326590"/>
                  <a:pt x="925919" y="324011"/>
                </a:cubicBezTo>
                <a:cubicBezTo>
                  <a:pt x="934551" y="321431"/>
                  <a:pt x="942092" y="317586"/>
                  <a:pt x="948541" y="312476"/>
                </a:cubicBezTo>
                <a:cubicBezTo>
                  <a:pt x="954990" y="307367"/>
                  <a:pt x="960100" y="300992"/>
                  <a:pt x="963871" y="293352"/>
                </a:cubicBezTo>
                <a:cubicBezTo>
                  <a:pt x="967641" y="285712"/>
                  <a:pt x="969526" y="276832"/>
                  <a:pt x="969526" y="266712"/>
                </a:cubicBezTo>
                <a:cubicBezTo>
                  <a:pt x="969526" y="258973"/>
                  <a:pt x="968335" y="252251"/>
                  <a:pt x="965954" y="246546"/>
                </a:cubicBezTo>
                <a:cubicBezTo>
                  <a:pt x="963573" y="240841"/>
                  <a:pt x="960448" y="235880"/>
                  <a:pt x="956578" y="231663"/>
                </a:cubicBezTo>
                <a:cubicBezTo>
                  <a:pt x="952709" y="227446"/>
                  <a:pt x="948293" y="223825"/>
                  <a:pt x="943332" y="220798"/>
                </a:cubicBezTo>
                <a:cubicBezTo>
                  <a:pt x="938371" y="217772"/>
                  <a:pt x="933311" y="215068"/>
                  <a:pt x="928152" y="212687"/>
                </a:cubicBezTo>
                <a:cubicBezTo>
                  <a:pt x="922993" y="210306"/>
                  <a:pt x="917932" y="208049"/>
                  <a:pt x="912971" y="205916"/>
                </a:cubicBezTo>
                <a:cubicBezTo>
                  <a:pt x="908010" y="203782"/>
                  <a:pt x="903570" y="201500"/>
                  <a:pt x="899651" y="199069"/>
                </a:cubicBezTo>
                <a:cubicBezTo>
                  <a:pt x="895732" y="196639"/>
                  <a:pt x="892607" y="193860"/>
                  <a:pt x="890275" y="190735"/>
                </a:cubicBezTo>
                <a:cubicBezTo>
                  <a:pt x="887943" y="187610"/>
                  <a:pt x="886778" y="183914"/>
                  <a:pt x="886778" y="179647"/>
                </a:cubicBezTo>
                <a:cubicBezTo>
                  <a:pt x="886778" y="176770"/>
                  <a:pt x="887298" y="174042"/>
                  <a:pt x="888340" y="171462"/>
                </a:cubicBezTo>
                <a:cubicBezTo>
                  <a:pt x="889382" y="168882"/>
                  <a:pt x="890970" y="166675"/>
                  <a:pt x="893103" y="164839"/>
                </a:cubicBezTo>
                <a:cubicBezTo>
                  <a:pt x="895236" y="163003"/>
                  <a:pt x="897890" y="161565"/>
                  <a:pt x="901065" y="160523"/>
                </a:cubicBezTo>
                <a:cubicBezTo>
                  <a:pt x="904240" y="159481"/>
                  <a:pt x="907961" y="158960"/>
                  <a:pt x="912227" y="158960"/>
                </a:cubicBezTo>
                <a:cubicBezTo>
                  <a:pt x="917684" y="158960"/>
                  <a:pt x="922695" y="159630"/>
                  <a:pt x="927259" y="160969"/>
                </a:cubicBezTo>
                <a:cubicBezTo>
                  <a:pt x="931823" y="162309"/>
                  <a:pt x="935841" y="163797"/>
                  <a:pt x="939314" y="165434"/>
                </a:cubicBezTo>
                <a:cubicBezTo>
                  <a:pt x="942787" y="167071"/>
                  <a:pt x="945714" y="168584"/>
                  <a:pt x="948095" y="169974"/>
                </a:cubicBezTo>
                <a:cubicBezTo>
                  <a:pt x="950476" y="171363"/>
                  <a:pt x="952212" y="172057"/>
                  <a:pt x="953304" y="172057"/>
                </a:cubicBezTo>
                <a:cubicBezTo>
                  <a:pt x="954395" y="172057"/>
                  <a:pt x="955263" y="171759"/>
                  <a:pt x="955908" y="171164"/>
                </a:cubicBezTo>
                <a:cubicBezTo>
                  <a:pt x="956553" y="170569"/>
                  <a:pt x="957049" y="169626"/>
                  <a:pt x="957397" y="168336"/>
                </a:cubicBezTo>
                <a:cubicBezTo>
                  <a:pt x="957744" y="167047"/>
                  <a:pt x="957992" y="165409"/>
                  <a:pt x="958141" y="163425"/>
                </a:cubicBezTo>
                <a:cubicBezTo>
                  <a:pt x="958289" y="161441"/>
                  <a:pt x="958364" y="159010"/>
                  <a:pt x="958364" y="156133"/>
                </a:cubicBezTo>
                <a:cubicBezTo>
                  <a:pt x="958364" y="153553"/>
                  <a:pt x="958314" y="151395"/>
                  <a:pt x="958215" y="149658"/>
                </a:cubicBezTo>
                <a:cubicBezTo>
                  <a:pt x="958116" y="147922"/>
                  <a:pt x="957942" y="146483"/>
                  <a:pt x="957694" y="145342"/>
                </a:cubicBezTo>
                <a:cubicBezTo>
                  <a:pt x="957446" y="144201"/>
                  <a:pt x="957149" y="143284"/>
                  <a:pt x="956801" y="142589"/>
                </a:cubicBezTo>
                <a:cubicBezTo>
                  <a:pt x="956454" y="141895"/>
                  <a:pt x="955784" y="141051"/>
                  <a:pt x="954792" y="140059"/>
                </a:cubicBezTo>
                <a:cubicBezTo>
                  <a:pt x="953800" y="139067"/>
                  <a:pt x="951766" y="137827"/>
                  <a:pt x="948690" y="136338"/>
                </a:cubicBezTo>
                <a:cubicBezTo>
                  <a:pt x="945614" y="134850"/>
                  <a:pt x="942092" y="133511"/>
                  <a:pt x="938123" y="132320"/>
                </a:cubicBezTo>
                <a:cubicBezTo>
                  <a:pt x="934155" y="131129"/>
                  <a:pt x="929888" y="130187"/>
                  <a:pt x="925324" y="129492"/>
                </a:cubicBezTo>
                <a:cubicBezTo>
                  <a:pt x="920760" y="128798"/>
                  <a:pt x="916196" y="128450"/>
                  <a:pt x="911632" y="128450"/>
                </a:cubicBezTo>
                <a:close/>
                <a:moveTo>
                  <a:pt x="358289" y="128450"/>
                </a:moveTo>
                <a:cubicBezTo>
                  <a:pt x="343009" y="128450"/>
                  <a:pt x="329590" y="130782"/>
                  <a:pt x="318031" y="135445"/>
                </a:cubicBezTo>
                <a:cubicBezTo>
                  <a:pt x="306472" y="140109"/>
                  <a:pt x="296773" y="146806"/>
                  <a:pt x="288935" y="155537"/>
                </a:cubicBezTo>
                <a:cubicBezTo>
                  <a:pt x="281097" y="164268"/>
                  <a:pt x="275193" y="174860"/>
                  <a:pt x="271225" y="187312"/>
                </a:cubicBezTo>
                <a:cubicBezTo>
                  <a:pt x="267256" y="199764"/>
                  <a:pt x="265271" y="213779"/>
                  <a:pt x="265271" y="229356"/>
                </a:cubicBezTo>
                <a:cubicBezTo>
                  <a:pt x="265271" y="246322"/>
                  <a:pt x="267132" y="261007"/>
                  <a:pt x="270853" y="273409"/>
                </a:cubicBezTo>
                <a:cubicBezTo>
                  <a:pt x="274573" y="285811"/>
                  <a:pt x="280154" y="296031"/>
                  <a:pt x="287596" y="304068"/>
                </a:cubicBezTo>
                <a:cubicBezTo>
                  <a:pt x="295037" y="312104"/>
                  <a:pt x="304339" y="318082"/>
                  <a:pt x="315501" y="322001"/>
                </a:cubicBezTo>
                <a:cubicBezTo>
                  <a:pt x="326663" y="325921"/>
                  <a:pt x="339735" y="327880"/>
                  <a:pt x="354717" y="327880"/>
                </a:cubicBezTo>
                <a:cubicBezTo>
                  <a:pt x="369898" y="327880"/>
                  <a:pt x="383267" y="325573"/>
                  <a:pt x="394826" y="320960"/>
                </a:cubicBezTo>
                <a:cubicBezTo>
                  <a:pt x="406385" y="316346"/>
                  <a:pt x="416084" y="309649"/>
                  <a:pt x="423922" y="300868"/>
                </a:cubicBezTo>
                <a:cubicBezTo>
                  <a:pt x="431761" y="292087"/>
                  <a:pt x="437664" y="281396"/>
                  <a:pt x="441633" y="268795"/>
                </a:cubicBezTo>
                <a:cubicBezTo>
                  <a:pt x="445601" y="256195"/>
                  <a:pt x="447586" y="241907"/>
                  <a:pt x="447586" y="225933"/>
                </a:cubicBezTo>
                <a:cubicBezTo>
                  <a:pt x="447586" y="209264"/>
                  <a:pt x="445676" y="194803"/>
                  <a:pt x="441856" y="182550"/>
                </a:cubicBezTo>
                <a:cubicBezTo>
                  <a:pt x="438036" y="170296"/>
                  <a:pt x="432381" y="160151"/>
                  <a:pt x="424890" y="152114"/>
                </a:cubicBezTo>
                <a:cubicBezTo>
                  <a:pt x="417399" y="144077"/>
                  <a:pt x="408072" y="138124"/>
                  <a:pt x="396910" y="134255"/>
                </a:cubicBezTo>
                <a:cubicBezTo>
                  <a:pt x="385748" y="130385"/>
                  <a:pt x="372874" y="128450"/>
                  <a:pt x="358289" y="128450"/>
                </a:cubicBezTo>
                <a:close/>
                <a:moveTo>
                  <a:pt x="2395300" y="73086"/>
                </a:moveTo>
                <a:cubicBezTo>
                  <a:pt x="2391628" y="73086"/>
                  <a:pt x="2388553" y="73161"/>
                  <a:pt x="2386072" y="73310"/>
                </a:cubicBezTo>
                <a:cubicBezTo>
                  <a:pt x="2383592" y="73458"/>
                  <a:pt x="2381483" y="73781"/>
                  <a:pt x="2379747" y="74277"/>
                </a:cubicBezTo>
                <a:cubicBezTo>
                  <a:pt x="2378011" y="74773"/>
                  <a:pt x="2376522" y="75468"/>
                  <a:pt x="2375282" y="76361"/>
                </a:cubicBezTo>
                <a:cubicBezTo>
                  <a:pt x="2374042" y="77254"/>
                  <a:pt x="2372777" y="78444"/>
                  <a:pt x="2371487" y="79933"/>
                </a:cubicBezTo>
                <a:lnTo>
                  <a:pt x="2344698" y="110293"/>
                </a:lnTo>
                <a:cubicBezTo>
                  <a:pt x="2343507" y="111683"/>
                  <a:pt x="2342813" y="112873"/>
                  <a:pt x="2342614" y="113865"/>
                </a:cubicBezTo>
                <a:cubicBezTo>
                  <a:pt x="2342416" y="114858"/>
                  <a:pt x="2342738" y="115676"/>
                  <a:pt x="2343582" y="116321"/>
                </a:cubicBezTo>
                <a:cubicBezTo>
                  <a:pt x="2344425" y="116966"/>
                  <a:pt x="2345864" y="117437"/>
                  <a:pt x="2347898" y="117735"/>
                </a:cubicBezTo>
                <a:cubicBezTo>
                  <a:pt x="2349932" y="118033"/>
                  <a:pt x="2352635" y="118181"/>
                  <a:pt x="2356009" y="118181"/>
                </a:cubicBezTo>
                <a:cubicBezTo>
                  <a:pt x="2359085" y="118181"/>
                  <a:pt x="2361664" y="118082"/>
                  <a:pt x="2363748" y="117884"/>
                </a:cubicBezTo>
                <a:cubicBezTo>
                  <a:pt x="2365832" y="117685"/>
                  <a:pt x="2367618" y="117363"/>
                  <a:pt x="2369106" y="116916"/>
                </a:cubicBezTo>
                <a:cubicBezTo>
                  <a:pt x="2370594" y="116470"/>
                  <a:pt x="2371859" y="115924"/>
                  <a:pt x="2372901" y="115279"/>
                </a:cubicBezTo>
                <a:cubicBezTo>
                  <a:pt x="2373943" y="114634"/>
                  <a:pt x="2374960" y="113865"/>
                  <a:pt x="2375952" y="112972"/>
                </a:cubicBezTo>
                <a:lnTo>
                  <a:pt x="2408992" y="83207"/>
                </a:lnTo>
                <a:cubicBezTo>
                  <a:pt x="2410381" y="81917"/>
                  <a:pt x="2411323" y="80677"/>
                  <a:pt x="2411819" y="79486"/>
                </a:cubicBezTo>
                <a:cubicBezTo>
                  <a:pt x="2412316" y="78295"/>
                  <a:pt x="2412092" y="77229"/>
                  <a:pt x="2411150" y="76286"/>
                </a:cubicBezTo>
                <a:cubicBezTo>
                  <a:pt x="2410207" y="75344"/>
                  <a:pt x="2408471" y="74575"/>
                  <a:pt x="2405941" y="73979"/>
                </a:cubicBezTo>
                <a:cubicBezTo>
                  <a:pt x="2403411" y="73384"/>
                  <a:pt x="2399864" y="73086"/>
                  <a:pt x="2395300" y="73086"/>
                </a:cubicBezTo>
                <a:close/>
                <a:moveTo>
                  <a:pt x="1452325" y="73086"/>
                </a:moveTo>
                <a:cubicBezTo>
                  <a:pt x="1448653" y="73086"/>
                  <a:pt x="1445578" y="73161"/>
                  <a:pt x="1443097" y="73310"/>
                </a:cubicBezTo>
                <a:cubicBezTo>
                  <a:pt x="1440617" y="73458"/>
                  <a:pt x="1438508" y="73781"/>
                  <a:pt x="1436772" y="74277"/>
                </a:cubicBezTo>
                <a:cubicBezTo>
                  <a:pt x="1435036" y="74773"/>
                  <a:pt x="1433547" y="75468"/>
                  <a:pt x="1432307" y="76361"/>
                </a:cubicBezTo>
                <a:cubicBezTo>
                  <a:pt x="1431067" y="77254"/>
                  <a:pt x="1429802" y="78444"/>
                  <a:pt x="1428512" y="79933"/>
                </a:cubicBezTo>
                <a:lnTo>
                  <a:pt x="1401723" y="110293"/>
                </a:lnTo>
                <a:cubicBezTo>
                  <a:pt x="1400532" y="111683"/>
                  <a:pt x="1399838" y="112873"/>
                  <a:pt x="1399639" y="113865"/>
                </a:cubicBezTo>
                <a:cubicBezTo>
                  <a:pt x="1399441" y="114858"/>
                  <a:pt x="1399763" y="115676"/>
                  <a:pt x="1400607" y="116321"/>
                </a:cubicBezTo>
                <a:cubicBezTo>
                  <a:pt x="1401450" y="116966"/>
                  <a:pt x="1402889" y="117437"/>
                  <a:pt x="1404923" y="117735"/>
                </a:cubicBezTo>
                <a:cubicBezTo>
                  <a:pt x="1406957" y="118033"/>
                  <a:pt x="1409660" y="118181"/>
                  <a:pt x="1413034" y="118181"/>
                </a:cubicBezTo>
                <a:cubicBezTo>
                  <a:pt x="1416110" y="118181"/>
                  <a:pt x="1418689" y="118082"/>
                  <a:pt x="1420773" y="117884"/>
                </a:cubicBezTo>
                <a:cubicBezTo>
                  <a:pt x="1422857" y="117685"/>
                  <a:pt x="1424642" y="117363"/>
                  <a:pt x="1426131" y="116916"/>
                </a:cubicBezTo>
                <a:cubicBezTo>
                  <a:pt x="1427619" y="116470"/>
                  <a:pt x="1428884" y="115924"/>
                  <a:pt x="1429926" y="115279"/>
                </a:cubicBezTo>
                <a:cubicBezTo>
                  <a:pt x="1430968" y="114634"/>
                  <a:pt x="1431985" y="113865"/>
                  <a:pt x="1432977" y="112972"/>
                </a:cubicBezTo>
                <a:lnTo>
                  <a:pt x="1466017" y="83207"/>
                </a:lnTo>
                <a:cubicBezTo>
                  <a:pt x="1467406" y="81917"/>
                  <a:pt x="1468348" y="80677"/>
                  <a:pt x="1468845" y="79486"/>
                </a:cubicBezTo>
                <a:cubicBezTo>
                  <a:pt x="1469341" y="78295"/>
                  <a:pt x="1469117" y="77229"/>
                  <a:pt x="1468175" y="76286"/>
                </a:cubicBezTo>
                <a:cubicBezTo>
                  <a:pt x="1467232" y="75344"/>
                  <a:pt x="1465496" y="74575"/>
                  <a:pt x="1462966" y="73979"/>
                </a:cubicBezTo>
                <a:cubicBezTo>
                  <a:pt x="1460436" y="73384"/>
                  <a:pt x="1456889" y="73086"/>
                  <a:pt x="1452325" y="73086"/>
                </a:cubicBezTo>
                <a:close/>
                <a:moveTo>
                  <a:pt x="138502" y="0"/>
                </a:moveTo>
                <a:lnTo>
                  <a:pt x="3152107" y="0"/>
                </a:lnTo>
                <a:cubicBezTo>
                  <a:pt x="3228600" y="0"/>
                  <a:pt x="3290609" y="62009"/>
                  <a:pt x="3290609" y="138502"/>
                </a:cubicBezTo>
                <a:lnTo>
                  <a:pt x="3290609" y="692495"/>
                </a:lnTo>
                <a:cubicBezTo>
                  <a:pt x="3290609" y="768988"/>
                  <a:pt x="3228600" y="830997"/>
                  <a:pt x="3152107" y="830997"/>
                </a:cubicBezTo>
                <a:lnTo>
                  <a:pt x="138502" y="830997"/>
                </a:lnTo>
                <a:cubicBezTo>
                  <a:pt x="62009" y="830997"/>
                  <a:pt x="0" y="768988"/>
                  <a:pt x="0" y="692495"/>
                </a:cubicBezTo>
                <a:lnTo>
                  <a:pt x="0" y="138502"/>
                </a:lnTo>
                <a:cubicBezTo>
                  <a:pt x="0" y="62009"/>
                  <a:pt x="62009" y="0"/>
                  <a:pt x="13850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2400" b="1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986" y="566310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 rot="5400000">
            <a:off x="-269205" y="3578330"/>
            <a:ext cx="3603216" cy="322689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 rot="16200000">
            <a:off x="4191328" y="3925764"/>
            <a:ext cx="971694" cy="8702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 rot="5400000">
            <a:off x="3680856" y="3486223"/>
            <a:ext cx="1953292" cy="17492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 rot="5400000">
            <a:off x="9259240" y="-50479"/>
            <a:ext cx="2932760" cy="26264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 rot="16200000">
            <a:off x="6186974" y="1903057"/>
            <a:ext cx="6494500" cy="581621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 rot="5400000">
            <a:off x="7006394" y="5234868"/>
            <a:ext cx="910114" cy="8150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 rot="5400000">
            <a:off x="-1187142" y="-830135"/>
            <a:ext cx="4432748" cy="39697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 rot="16200000">
            <a:off x="1549400" y="-2255873"/>
            <a:ext cx="7531678" cy="67450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 rot="5400000">
            <a:off x="3566002" y="197684"/>
            <a:ext cx="4350506" cy="38961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2868215"/>
                  </p:ext>
                </p:extLst>
              </p:nvPr>
            </p:nvGraphicFramePr>
            <p:xfrm>
              <a:off x="11058484" y="-1882804"/>
              <a:ext cx="1147095" cy="1241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47095" cy="1241895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1450" ay="-1983510" az="14768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8484" y="-1882804"/>
                <a:ext cx="1147095" cy="1241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00291"/>
                  </p:ext>
                </p:extLst>
              </p:nvPr>
            </p:nvGraphicFramePr>
            <p:xfrm flipH="1">
              <a:off x="8948863" y="7541657"/>
              <a:ext cx="1015261" cy="1157105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015261" cy="1157105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871437" ay="23971" az="-620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948863" y="7541657"/>
                <a:ext cx="1015261" cy="115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714939"/>
                  </p:ext>
                </p:extLst>
              </p:nvPr>
            </p:nvGraphicFramePr>
            <p:xfrm>
              <a:off x="13307339" y="5738257"/>
              <a:ext cx="899012" cy="103657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99012" cy="1036572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2293" ay="-30823" az="96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4484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07339" y="5738257"/>
                <a:ext cx="899012" cy="103657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Hexagone 15">
            <a:extLst>
              <a:ext uri="{FF2B5EF4-FFF2-40B4-BE49-F238E27FC236}">
                <a16:creationId xmlns:a16="http://schemas.microsoft.com/office/drawing/2014/main" xmlns="" id="{C4FF9A7E-CD10-A3A9-6481-EEE7882A9112}"/>
              </a:ext>
            </a:extLst>
          </p:cNvPr>
          <p:cNvSpPr/>
          <p:nvPr/>
        </p:nvSpPr>
        <p:spPr>
          <a:xfrm rot="16200000">
            <a:off x="7308792" y="-467293"/>
            <a:ext cx="2944200" cy="263671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04800EF-D5A0-E65B-A939-BF54120AE076}"/>
              </a:ext>
            </a:extLst>
          </p:cNvPr>
          <p:cNvSpPr txBox="1"/>
          <p:nvPr/>
        </p:nvSpPr>
        <p:spPr>
          <a:xfrm>
            <a:off x="-4867409" y="365742"/>
            <a:ext cx="4727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L’INTELLIGENCE ARTIFIECIELLE!!!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2" name="Modèle 3D 11">
                <a:extLst>
                  <a:ext uri="{FF2B5EF4-FFF2-40B4-BE49-F238E27FC236}">
                    <a16:creationId xmlns:a16="http://schemas.microsoft.com/office/drawing/2014/main" id="{61F62D42-5C05-5EDA-34A7-125AAA286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1073803"/>
                  </p:ext>
                </p:extLst>
              </p:nvPr>
            </p:nvGraphicFramePr>
            <p:xfrm>
              <a:off x="6934407" y="7099300"/>
              <a:ext cx="869018" cy="87044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69018" cy="870447"/>
                    </a:xfrm>
                    <a:prstGeom prst="rect">
                      <a:avLst/>
                    </a:prstGeom>
                  </am3d:spPr>
                  <am3d:camera>
                    <am3d:pos x="0" y="0" z="66615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21237" d="1000000"/>
                    <am3d:preTrans dx="-2" dy="-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4000" ay="-565937" az="4664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2537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>
                <a:extLst>
                  <a:ext uri="{FF2B5EF4-FFF2-40B4-BE49-F238E27FC236}">
                    <a16:creationId xmlns:a16="http://schemas.microsoft.com/office/drawing/2014/main" xmlns="" id="{61F62D42-5C05-5EDA-34A7-125AAA286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4407" y="7099300"/>
                <a:ext cx="869018" cy="87044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xmlns="" id="{BE7E9D94-CBD9-6061-0769-6976F84F0888}"/>
              </a:ext>
            </a:extLst>
          </p:cNvPr>
          <p:cNvSpPr/>
          <p:nvPr/>
        </p:nvSpPr>
        <p:spPr>
          <a:xfrm>
            <a:off x="-4130810" y="2337655"/>
            <a:ext cx="3671790" cy="523220"/>
          </a:xfrm>
          <a:custGeom>
            <a:avLst/>
            <a:gdLst/>
            <a:ahLst/>
            <a:cxnLst/>
            <a:rect l="l" t="t" r="r" b="b"/>
            <a:pathLst>
              <a:path w="3671790" h="523220">
                <a:moveTo>
                  <a:pt x="2646125" y="281180"/>
                </a:moveTo>
                <a:lnTo>
                  <a:pt x="2672970" y="281180"/>
                </a:lnTo>
                <a:cubicBezTo>
                  <a:pt x="2681230" y="281180"/>
                  <a:pt x="2687941" y="281926"/>
                  <a:pt x="2693104" y="283417"/>
                </a:cubicBezTo>
                <a:cubicBezTo>
                  <a:pt x="2698266" y="284909"/>
                  <a:pt x="2702511" y="287031"/>
                  <a:pt x="2705838" y="289784"/>
                </a:cubicBezTo>
                <a:cubicBezTo>
                  <a:pt x="2709165" y="292538"/>
                  <a:pt x="2711689" y="295951"/>
                  <a:pt x="2713409" y="300023"/>
                </a:cubicBezTo>
                <a:cubicBezTo>
                  <a:pt x="2715130" y="304096"/>
                  <a:pt x="2715991" y="308713"/>
                  <a:pt x="2715991" y="313876"/>
                </a:cubicBezTo>
                <a:cubicBezTo>
                  <a:pt x="2715991" y="318809"/>
                  <a:pt x="2715101" y="323197"/>
                  <a:pt x="2713323" y="327040"/>
                </a:cubicBezTo>
                <a:cubicBezTo>
                  <a:pt x="2711545" y="330883"/>
                  <a:pt x="2709079" y="334096"/>
                  <a:pt x="2705924" y="336677"/>
                </a:cubicBezTo>
                <a:cubicBezTo>
                  <a:pt x="2702769" y="339258"/>
                  <a:pt x="2699040" y="341208"/>
                  <a:pt x="2694738" y="342528"/>
                </a:cubicBezTo>
                <a:cubicBezTo>
                  <a:pt x="2690436" y="343847"/>
                  <a:pt x="2685131" y="344507"/>
                  <a:pt x="2678821" y="344507"/>
                </a:cubicBezTo>
                <a:lnTo>
                  <a:pt x="2646125" y="344507"/>
                </a:lnTo>
                <a:close/>
                <a:moveTo>
                  <a:pt x="2170563" y="191869"/>
                </a:moveTo>
                <a:lnTo>
                  <a:pt x="2193450" y="191869"/>
                </a:lnTo>
                <a:cubicBezTo>
                  <a:pt x="2207332" y="191869"/>
                  <a:pt x="2218546" y="193734"/>
                  <a:pt x="2227093" y="197462"/>
                </a:cubicBezTo>
                <a:cubicBezTo>
                  <a:pt x="2235639" y="201190"/>
                  <a:pt x="2242637" y="206382"/>
                  <a:pt x="2248087" y="213035"/>
                </a:cubicBezTo>
                <a:cubicBezTo>
                  <a:pt x="2253536" y="219689"/>
                  <a:pt x="2257494" y="227548"/>
                  <a:pt x="2259960" y="236611"/>
                </a:cubicBezTo>
                <a:cubicBezTo>
                  <a:pt x="2262427" y="245674"/>
                  <a:pt x="2263660" y="255483"/>
                  <a:pt x="2263660" y="266037"/>
                </a:cubicBezTo>
                <a:cubicBezTo>
                  <a:pt x="2263660" y="278886"/>
                  <a:pt x="2262255" y="290128"/>
                  <a:pt x="2259444" y="299765"/>
                </a:cubicBezTo>
                <a:cubicBezTo>
                  <a:pt x="2256633" y="309402"/>
                  <a:pt x="2252389" y="317461"/>
                  <a:pt x="2246710" y="323943"/>
                </a:cubicBezTo>
                <a:cubicBezTo>
                  <a:pt x="2241031" y="330424"/>
                  <a:pt x="2233947" y="335271"/>
                  <a:pt x="2225458" y="338484"/>
                </a:cubicBezTo>
                <a:cubicBezTo>
                  <a:pt x="2216968" y="341696"/>
                  <a:pt x="2206529" y="343302"/>
                  <a:pt x="2194139" y="343302"/>
                </a:cubicBezTo>
                <a:lnTo>
                  <a:pt x="2170563" y="343302"/>
                </a:lnTo>
                <a:close/>
                <a:moveTo>
                  <a:pt x="789610" y="191009"/>
                </a:moveTo>
                <a:lnTo>
                  <a:pt x="809916" y="191009"/>
                </a:lnTo>
                <a:cubicBezTo>
                  <a:pt x="815079" y="191009"/>
                  <a:pt x="819123" y="191181"/>
                  <a:pt x="822048" y="191525"/>
                </a:cubicBezTo>
                <a:cubicBezTo>
                  <a:pt x="824973" y="191869"/>
                  <a:pt x="827583" y="192328"/>
                  <a:pt x="829878" y="192902"/>
                </a:cubicBezTo>
                <a:cubicBezTo>
                  <a:pt x="837449" y="194967"/>
                  <a:pt x="842899" y="198523"/>
                  <a:pt x="846226" y="203571"/>
                </a:cubicBezTo>
                <a:cubicBezTo>
                  <a:pt x="849553" y="208619"/>
                  <a:pt x="851216" y="214814"/>
                  <a:pt x="851216" y="222156"/>
                </a:cubicBezTo>
                <a:cubicBezTo>
                  <a:pt x="851216" y="226974"/>
                  <a:pt x="850413" y="231334"/>
                  <a:pt x="848807" y="235234"/>
                </a:cubicBezTo>
                <a:cubicBezTo>
                  <a:pt x="847201" y="239135"/>
                  <a:pt x="844792" y="242490"/>
                  <a:pt x="841579" y="245301"/>
                </a:cubicBezTo>
                <a:cubicBezTo>
                  <a:pt x="838367" y="248112"/>
                  <a:pt x="834352" y="250291"/>
                  <a:pt x="829534" y="251840"/>
                </a:cubicBezTo>
                <a:cubicBezTo>
                  <a:pt x="824715" y="253389"/>
                  <a:pt x="819094" y="254163"/>
                  <a:pt x="812669" y="254163"/>
                </a:cubicBezTo>
                <a:lnTo>
                  <a:pt x="789610" y="254163"/>
                </a:lnTo>
                <a:close/>
                <a:moveTo>
                  <a:pt x="589585" y="191009"/>
                </a:moveTo>
                <a:lnTo>
                  <a:pt x="609891" y="191009"/>
                </a:lnTo>
                <a:cubicBezTo>
                  <a:pt x="615054" y="191009"/>
                  <a:pt x="619098" y="191181"/>
                  <a:pt x="622023" y="191525"/>
                </a:cubicBezTo>
                <a:cubicBezTo>
                  <a:pt x="624948" y="191869"/>
                  <a:pt x="627558" y="192328"/>
                  <a:pt x="629853" y="192902"/>
                </a:cubicBezTo>
                <a:cubicBezTo>
                  <a:pt x="637424" y="194967"/>
                  <a:pt x="642874" y="198523"/>
                  <a:pt x="646201" y="203571"/>
                </a:cubicBezTo>
                <a:cubicBezTo>
                  <a:pt x="649528" y="208619"/>
                  <a:pt x="651191" y="214814"/>
                  <a:pt x="651191" y="222156"/>
                </a:cubicBezTo>
                <a:cubicBezTo>
                  <a:pt x="651191" y="226974"/>
                  <a:pt x="650388" y="231334"/>
                  <a:pt x="648782" y="235234"/>
                </a:cubicBezTo>
                <a:cubicBezTo>
                  <a:pt x="647176" y="239135"/>
                  <a:pt x="644767" y="242490"/>
                  <a:pt x="641554" y="245301"/>
                </a:cubicBezTo>
                <a:cubicBezTo>
                  <a:pt x="638342" y="248112"/>
                  <a:pt x="634327" y="250291"/>
                  <a:pt x="629509" y="251840"/>
                </a:cubicBezTo>
                <a:cubicBezTo>
                  <a:pt x="624690" y="253389"/>
                  <a:pt x="619069" y="254163"/>
                  <a:pt x="612645" y="254163"/>
                </a:cubicBezTo>
                <a:lnTo>
                  <a:pt x="589585" y="254163"/>
                </a:lnTo>
                <a:close/>
                <a:moveTo>
                  <a:pt x="2646125" y="190321"/>
                </a:moveTo>
                <a:lnTo>
                  <a:pt x="2669012" y="190321"/>
                </a:lnTo>
                <a:cubicBezTo>
                  <a:pt x="2676010" y="190321"/>
                  <a:pt x="2681603" y="190952"/>
                  <a:pt x="2685790" y="192214"/>
                </a:cubicBezTo>
                <a:cubicBezTo>
                  <a:pt x="2689977" y="193475"/>
                  <a:pt x="2693448" y="195282"/>
                  <a:pt x="2696201" y="197634"/>
                </a:cubicBezTo>
                <a:cubicBezTo>
                  <a:pt x="2698954" y="199986"/>
                  <a:pt x="2701019" y="202940"/>
                  <a:pt x="2702396" y="206496"/>
                </a:cubicBezTo>
                <a:cubicBezTo>
                  <a:pt x="2703773" y="210053"/>
                  <a:pt x="2704461" y="214068"/>
                  <a:pt x="2704461" y="218542"/>
                </a:cubicBezTo>
                <a:cubicBezTo>
                  <a:pt x="2704461" y="222557"/>
                  <a:pt x="2703830" y="226372"/>
                  <a:pt x="2702568" y="229986"/>
                </a:cubicBezTo>
                <a:cubicBezTo>
                  <a:pt x="2701306" y="233599"/>
                  <a:pt x="2699385" y="236754"/>
                  <a:pt x="2696803" y="239450"/>
                </a:cubicBezTo>
                <a:cubicBezTo>
                  <a:pt x="2694222" y="242146"/>
                  <a:pt x="2690981" y="244268"/>
                  <a:pt x="2687081" y="245817"/>
                </a:cubicBezTo>
                <a:cubicBezTo>
                  <a:pt x="2683180" y="247366"/>
                  <a:pt x="2677960" y="248140"/>
                  <a:pt x="2671421" y="248140"/>
                </a:cubicBezTo>
                <a:lnTo>
                  <a:pt x="2646125" y="248140"/>
                </a:lnTo>
                <a:close/>
                <a:moveTo>
                  <a:pt x="1659009" y="189632"/>
                </a:moveTo>
                <a:cubicBezTo>
                  <a:pt x="1670022" y="189632"/>
                  <a:pt x="1679200" y="191497"/>
                  <a:pt x="1686542" y="195225"/>
                </a:cubicBezTo>
                <a:cubicBezTo>
                  <a:pt x="1693884" y="198953"/>
                  <a:pt x="1699763" y="204231"/>
                  <a:pt x="1704180" y="211057"/>
                </a:cubicBezTo>
                <a:cubicBezTo>
                  <a:pt x="1708597" y="217882"/>
                  <a:pt x="1711723" y="226085"/>
                  <a:pt x="1713559" y="235664"/>
                </a:cubicBezTo>
                <a:cubicBezTo>
                  <a:pt x="1715394" y="245244"/>
                  <a:pt x="1716312" y="255884"/>
                  <a:pt x="1716312" y="267586"/>
                </a:cubicBezTo>
                <a:cubicBezTo>
                  <a:pt x="1716312" y="278255"/>
                  <a:pt x="1715366" y="288322"/>
                  <a:pt x="1713473" y="297786"/>
                </a:cubicBezTo>
                <a:cubicBezTo>
                  <a:pt x="1711580" y="307251"/>
                  <a:pt x="1708339" y="315539"/>
                  <a:pt x="1703750" y="322652"/>
                </a:cubicBezTo>
                <a:cubicBezTo>
                  <a:pt x="1699161" y="329765"/>
                  <a:pt x="1693138" y="335386"/>
                  <a:pt x="1685681" y="339516"/>
                </a:cubicBezTo>
                <a:cubicBezTo>
                  <a:pt x="1678225" y="343646"/>
                  <a:pt x="1668932" y="345711"/>
                  <a:pt x="1657804" y="345711"/>
                </a:cubicBezTo>
                <a:cubicBezTo>
                  <a:pt x="1646676" y="345711"/>
                  <a:pt x="1637441" y="343904"/>
                  <a:pt x="1630099" y="340291"/>
                </a:cubicBezTo>
                <a:cubicBezTo>
                  <a:pt x="1622757" y="336677"/>
                  <a:pt x="1616906" y="331428"/>
                  <a:pt x="1612546" y="324545"/>
                </a:cubicBezTo>
                <a:cubicBezTo>
                  <a:pt x="1608187" y="317662"/>
                  <a:pt x="1605090" y="309373"/>
                  <a:pt x="1603254" y="299679"/>
                </a:cubicBezTo>
                <a:cubicBezTo>
                  <a:pt x="1601418" y="289985"/>
                  <a:pt x="1600501" y="279058"/>
                  <a:pt x="1600501" y="266897"/>
                </a:cubicBezTo>
                <a:cubicBezTo>
                  <a:pt x="1600501" y="256458"/>
                  <a:pt x="1601447" y="246563"/>
                  <a:pt x="1603340" y="237213"/>
                </a:cubicBezTo>
                <a:cubicBezTo>
                  <a:pt x="1605233" y="227863"/>
                  <a:pt x="1608474" y="219689"/>
                  <a:pt x="1613063" y="212691"/>
                </a:cubicBezTo>
                <a:cubicBezTo>
                  <a:pt x="1617652" y="205693"/>
                  <a:pt x="1623674" y="200101"/>
                  <a:pt x="1631131" y="195913"/>
                </a:cubicBezTo>
                <a:cubicBezTo>
                  <a:pt x="1638588" y="191726"/>
                  <a:pt x="1647881" y="189632"/>
                  <a:pt x="1659009" y="189632"/>
                </a:cubicBezTo>
                <a:close/>
                <a:moveTo>
                  <a:pt x="401709" y="189632"/>
                </a:moveTo>
                <a:cubicBezTo>
                  <a:pt x="412722" y="189632"/>
                  <a:pt x="421900" y="191497"/>
                  <a:pt x="429242" y="195225"/>
                </a:cubicBezTo>
                <a:cubicBezTo>
                  <a:pt x="436584" y="198953"/>
                  <a:pt x="442463" y="204231"/>
                  <a:pt x="446880" y="211057"/>
                </a:cubicBezTo>
                <a:cubicBezTo>
                  <a:pt x="451297" y="217882"/>
                  <a:pt x="454423" y="226085"/>
                  <a:pt x="456259" y="235664"/>
                </a:cubicBezTo>
                <a:cubicBezTo>
                  <a:pt x="458094" y="245244"/>
                  <a:pt x="459012" y="255884"/>
                  <a:pt x="459012" y="267586"/>
                </a:cubicBezTo>
                <a:cubicBezTo>
                  <a:pt x="459012" y="278255"/>
                  <a:pt x="458066" y="288322"/>
                  <a:pt x="456173" y="297786"/>
                </a:cubicBezTo>
                <a:cubicBezTo>
                  <a:pt x="454280" y="307251"/>
                  <a:pt x="451039" y="315539"/>
                  <a:pt x="446450" y="322652"/>
                </a:cubicBezTo>
                <a:cubicBezTo>
                  <a:pt x="441861" y="329765"/>
                  <a:pt x="435838" y="335386"/>
                  <a:pt x="428381" y="339516"/>
                </a:cubicBezTo>
                <a:cubicBezTo>
                  <a:pt x="420924" y="343646"/>
                  <a:pt x="411632" y="345711"/>
                  <a:pt x="400504" y="345711"/>
                </a:cubicBezTo>
                <a:cubicBezTo>
                  <a:pt x="389376" y="345711"/>
                  <a:pt x="380141" y="343904"/>
                  <a:pt x="372799" y="340291"/>
                </a:cubicBezTo>
                <a:cubicBezTo>
                  <a:pt x="365456" y="336677"/>
                  <a:pt x="359606" y="331428"/>
                  <a:pt x="355246" y="324545"/>
                </a:cubicBezTo>
                <a:cubicBezTo>
                  <a:pt x="350887" y="317662"/>
                  <a:pt x="347789" y="309373"/>
                  <a:pt x="345954" y="299679"/>
                </a:cubicBezTo>
                <a:cubicBezTo>
                  <a:pt x="344118" y="289985"/>
                  <a:pt x="343201" y="279058"/>
                  <a:pt x="343201" y="266897"/>
                </a:cubicBezTo>
                <a:cubicBezTo>
                  <a:pt x="343201" y="256458"/>
                  <a:pt x="344147" y="246563"/>
                  <a:pt x="346040" y="237213"/>
                </a:cubicBezTo>
                <a:cubicBezTo>
                  <a:pt x="347933" y="227863"/>
                  <a:pt x="351174" y="219689"/>
                  <a:pt x="355763" y="212691"/>
                </a:cubicBezTo>
                <a:cubicBezTo>
                  <a:pt x="360352" y="205693"/>
                  <a:pt x="366374" y="200101"/>
                  <a:pt x="373831" y="195913"/>
                </a:cubicBezTo>
                <a:cubicBezTo>
                  <a:pt x="381288" y="191726"/>
                  <a:pt x="390581" y="189632"/>
                  <a:pt x="401709" y="189632"/>
                </a:cubicBezTo>
                <a:close/>
                <a:moveTo>
                  <a:pt x="2615150" y="156420"/>
                </a:moveTo>
                <a:cubicBezTo>
                  <a:pt x="2611364" y="156420"/>
                  <a:pt x="2608181" y="157539"/>
                  <a:pt x="2605600" y="159776"/>
                </a:cubicBezTo>
                <a:cubicBezTo>
                  <a:pt x="2603018" y="162013"/>
                  <a:pt x="2601728" y="165655"/>
                  <a:pt x="2601728" y="170703"/>
                </a:cubicBezTo>
                <a:lnTo>
                  <a:pt x="2601728" y="364812"/>
                </a:lnTo>
                <a:cubicBezTo>
                  <a:pt x="2601728" y="369860"/>
                  <a:pt x="2603018" y="373502"/>
                  <a:pt x="2605600" y="375740"/>
                </a:cubicBezTo>
                <a:cubicBezTo>
                  <a:pt x="2608181" y="377977"/>
                  <a:pt x="2611364" y="379095"/>
                  <a:pt x="2615150" y="379095"/>
                </a:cubicBezTo>
                <a:lnTo>
                  <a:pt x="2674347" y="379095"/>
                </a:lnTo>
                <a:cubicBezTo>
                  <a:pt x="2683295" y="379095"/>
                  <a:pt x="2691412" y="378550"/>
                  <a:pt x="2698696" y="377460"/>
                </a:cubicBezTo>
                <a:cubicBezTo>
                  <a:pt x="2705981" y="376371"/>
                  <a:pt x="2712836" y="374678"/>
                  <a:pt x="2719260" y="372384"/>
                </a:cubicBezTo>
                <a:cubicBezTo>
                  <a:pt x="2725684" y="370090"/>
                  <a:pt x="2731564" y="367164"/>
                  <a:pt x="2736899" y="363608"/>
                </a:cubicBezTo>
                <a:cubicBezTo>
                  <a:pt x="2742233" y="360051"/>
                  <a:pt x="2746822" y="355807"/>
                  <a:pt x="2750665" y="350874"/>
                </a:cubicBezTo>
                <a:cubicBezTo>
                  <a:pt x="2754508" y="345941"/>
                  <a:pt x="2757520" y="340262"/>
                  <a:pt x="2759700" y="333837"/>
                </a:cubicBezTo>
                <a:cubicBezTo>
                  <a:pt x="2761879" y="327413"/>
                  <a:pt x="2762969" y="320243"/>
                  <a:pt x="2762969" y="312327"/>
                </a:cubicBezTo>
                <a:cubicBezTo>
                  <a:pt x="2762969" y="304755"/>
                  <a:pt x="2761822" y="297930"/>
                  <a:pt x="2759527" y="291849"/>
                </a:cubicBezTo>
                <a:cubicBezTo>
                  <a:pt x="2757233" y="285769"/>
                  <a:pt x="2754107" y="280463"/>
                  <a:pt x="2750149" y="275932"/>
                </a:cubicBezTo>
                <a:cubicBezTo>
                  <a:pt x="2746191" y="271400"/>
                  <a:pt x="2741545" y="267700"/>
                  <a:pt x="2736210" y="264832"/>
                </a:cubicBezTo>
                <a:cubicBezTo>
                  <a:pt x="2730876" y="261964"/>
                  <a:pt x="2725054" y="259957"/>
                  <a:pt x="2718744" y="258809"/>
                </a:cubicBezTo>
                <a:cubicBezTo>
                  <a:pt x="2723677" y="256974"/>
                  <a:pt x="2728065" y="254565"/>
                  <a:pt x="2731908" y="251582"/>
                </a:cubicBezTo>
                <a:cubicBezTo>
                  <a:pt x="2735751" y="248599"/>
                  <a:pt x="2738992" y="245158"/>
                  <a:pt x="2741631" y="241257"/>
                </a:cubicBezTo>
                <a:cubicBezTo>
                  <a:pt x="2744269" y="237356"/>
                  <a:pt x="2746277" y="233026"/>
                  <a:pt x="2747654" y="228265"/>
                </a:cubicBezTo>
                <a:cubicBezTo>
                  <a:pt x="2749030" y="223504"/>
                  <a:pt x="2749719" y="218427"/>
                  <a:pt x="2749719" y="213035"/>
                </a:cubicBezTo>
                <a:cubicBezTo>
                  <a:pt x="2749719" y="203399"/>
                  <a:pt x="2747998" y="195024"/>
                  <a:pt x="2744556" y="187911"/>
                </a:cubicBezTo>
                <a:cubicBezTo>
                  <a:pt x="2741115" y="180799"/>
                  <a:pt x="2736153" y="174919"/>
                  <a:pt x="2729671" y="170273"/>
                </a:cubicBezTo>
                <a:cubicBezTo>
                  <a:pt x="2723189" y="165627"/>
                  <a:pt x="2715216" y="162156"/>
                  <a:pt x="2705752" y="159862"/>
                </a:cubicBezTo>
                <a:cubicBezTo>
                  <a:pt x="2696287" y="157568"/>
                  <a:pt x="2684729" y="156420"/>
                  <a:pt x="2671077" y="156420"/>
                </a:cubicBezTo>
                <a:close/>
                <a:moveTo>
                  <a:pt x="2357975" y="156420"/>
                </a:moveTo>
                <a:cubicBezTo>
                  <a:pt x="2354189" y="156420"/>
                  <a:pt x="2351006" y="157539"/>
                  <a:pt x="2348425" y="159776"/>
                </a:cubicBezTo>
                <a:cubicBezTo>
                  <a:pt x="2345843" y="162013"/>
                  <a:pt x="2344553" y="165655"/>
                  <a:pt x="2344553" y="170703"/>
                </a:cubicBezTo>
                <a:lnTo>
                  <a:pt x="2344553" y="364812"/>
                </a:lnTo>
                <a:cubicBezTo>
                  <a:pt x="2344553" y="369860"/>
                  <a:pt x="2345843" y="373502"/>
                  <a:pt x="2348425" y="375740"/>
                </a:cubicBezTo>
                <a:cubicBezTo>
                  <a:pt x="2351006" y="377977"/>
                  <a:pt x="2354189" y="379095"/>
                  <a:pt x="2357975" y="379095"/>
                </a:cubicBezTo>
                <a:lnTo>
                  <a:pt x="2469829" y="379095"/>
                </a:lnTo>
                <a:cubicBezTo>
                  <a:pt x="2470861" y="379095"/>
                  <a:pt x="2471808" y="378780"/>
                  <a:pt x="2472668" y="378149"/>
                </a:cubicBezTo>
                <a:cubicBezTo>
                  <a:pt x="2473529" y="377518"/>
                  <a:pt x="2474245" y="376514"/>
                  <a:pt x="2474819" y="375137"/>
                </a:cubicBezTo>
                <a:cubicBezTo>
                  <a:pt x="2475393" y="373761"/>
                  <a:pt x="2475823" y="371954"/>
                  <a:pt x="2476110" y="369717"/>
                </a:cubicBezTo>
                <a:cubicBezTo>
                  <a:pt x="2476397" y="367480"/>
                  <a:pt x="2476540" y="364698"/>
                  <a:pt x="2476540" y="361371"/>
                </a:cubicBezTo>
                <a:cubicBezTo>
                  <a:pt x="2476540" y="358044"/>
                  <a:pt x="2476397" y="355262"/>
                  <a:pt x="2476110" y="353025"/>
                </a:cubicBezTo>
                <a:cubicBezTo>
                  <a:pt x="2475823" y="350788"/>
                  <a:pt x="2475393" y="348981"/>
                  <a:pt x="2474819" y="347604"/>
                </a:cubicBezTo>
                <a:cubicBezTo>
                  <a:pt x="2474245" y="346227"/>
                  <a:pt x="2473529" y="345224"/>
                  <a:pt x="2472668" y="344593"/>
                </a:cubicBezTo>
                <a:cubicBezTo>
                  <a:pt x="2471808" y="343962"/>
                  <a:pt x="2470861" y="343646"/>
                  <a:pt x="2469829" y="343646"/>
                </a:cubicBezTo>
                <a:lnTo>
                  <a:pt x="2389638" y="343646"/>
                </a:lnTo>
                <a:lnTo>
                  <a:pt x="2389638" y="280836"/>
                </a:lnTo>
                <a:lnTo>
                  <a:pt x="2456923" y="280836"/>
                </a:lnTo>
                <a:cubicBezTo>
                  <a:pt x="2457955" y="280836"/>
                  <a:pt x="2458902" y="280549"/>
                  <a:pt x="2459762" y="279976"/>
                </a:cubicBezTo>
                <a:cubicBezTo>
                  <a:pt x="2460622" y="279402"/>
                  <a:pt x="2461339" y="278456"/>
                  <a:pt x="2461913" y="277136"/>
                </a:cubicBezTo>
                <a:cubicBezTo>
                  <a:pt x="2462487" y="275817"/>
                  <a:pt x="2462917" y="274067"/>
                  <a:pt x="2463204" y="271888"/>
                </a:cubicBezTo>
                <a:cubicBezTo>
                  <a:pt x="2463490" y="269708"/>
                  <a:pt x="2463634" y="266955"/>
                  <a:pt x="2463634" y="263628"/>
                </a:cubicBezTo>
                <a:cubicBezTo>
                  <a:pt x="2463634" y="260416"/>
                  <a:pt x="2463490" y="257691"/>
                  <a:pt x="2463204" y="255454"/>
                </a:cubicBezTo>
                <a:cubicBezTo>
                  <a:pt x="2462917" y="253217"/>
                  <a:pt x="2462487" y="251439"/>
                  <a:pt x="2461913" y="250119"/>
                </a:cubicBezTo>
                <a:cubicBezTo>
                  <a:pt x="2461339" y="248800"/>
                  <a:pt x="2460622" y="247825"/>
                  <a:pt x="2459762" y="247194"/>
                </a:cubicBezTo>
                <a:cubicBezTo>
                  <a:pt x="2458902" y="246563"/>
                  <a:pt x="2457955" y="246247"/>
                  <a:pt x="2456923" y="246247"/>
                </a:cubicBezTo>
                <a:lnTo>
                  <a:pt x="2389638" y="246247"/>
                </a:lnTo>
                <a:lnTo>
                  <a:pt x="2389638" y="191869"/>
                </a:lnTo>
                <a:lnTo>
                  <a:pt x="2469141" y="191869"/>
                </a:lnTo>
                <a:cubicBezTo>
                  <a:pt x="2470173" y="191869"/>
                  <a:pt x="2471091" y="191554"/>
                  <a:pt x="2471894" y="190923"/>
                </a:cubicBezTo>
                <a:cubicBezTo>
                  <a:pt x="2472697" y="190292"/>
                  <a:pt x="2473385" y="189288"/>
                  <a:pt x="2473959" y="187911"/>
                </a:cubicBezTo>
                <a:cubicBezTo>
                  <a:pt x="2474532" y="186535"/>
                  <a:pt x="2474963" y="184728"/>
                  <a:pt x="2475249" y="182491"/>
                </a:cubicBezTo>
                <a:cubicBezTo>
                  <a:pt x="2475536" y="180254"/>
                  <a:pt x="2475680" y="177529"/>
                  <a:pt x="2475680" y="174317"/>
                </a:cubicBezTo>
                <a:cubicBezTo>
                  <a:pt x="2475680" y="170875"/>
                  <a:pt x="2475536" y="168036"/>
                  <a:pt x="2475249" y="165799"/>
                </a:cubicBezTo>
                <a:cubicBezTo>
                  <a:pt x="2474963" y="163562"/>
                  <a:pt x="2474532" y="161726"/>
                  <a:pt x="2473959" y="160292"/>
                </a:cubicBezTo>
                <a:cubicBezTo>
                  <a:pt x="2473385" y="158858"/>
                  <a:pt x="2472697" y="157854"/>
                  <a:pt x="2471894" y="157281"/>
                </a:cubicBezTo>
                <a:cubicBezTo>
                  <a:pt x="2471091" y="156707"/>
                  <a:pt x="2470173" y="156420"/>
                  <a:pt x="2469141" y="156420"/>
                </a:cubicBezTo>
                <a:close/>
                <a:moveTo>
                  <a:pt x="2138900" y="156420"/>
                </a:moveTo>
                <a:cubicBezTo>
                  <a:pt x="2135114" y="156420"/>
                  <a:pt x="2131931" y="157539"/>
                  <a:pt x="2129350" y="159776"/>
                </a:cubicBezTo>
                <a:cubicBezTo>
                  <a:pt x="2126768" y="162013"/>
                  <a:pt x="2125478" y="165655"/>
                  <a:pt x="2125478" y="170703"/>
                </a:cubicBezTo>
                <a:lnTo>
                  <a:pt x="2125478" y="364812"/>
                </a:lnTo>
                <a:cubicBezTo>
                  <a:pt x="2125478" y="369860"/>
                  <a:pt x="2126768" y="373502"/>
                  <a:pt x="2129350" y="375740"/>
                </a:cubicBezTo>
                <a:cubicBezTo>
                  <a:pt x="2131931" y="377977"/>
                  <a:pt x="2135114" y="379095"/>
                  <a:pt x="2138900" y="379095"/>
                </a:cubicBezTo>
                <a:lnTo>
                  <a:pt x="2192074" y="379095"/>
                </a:lnTo>
                <a:cubicBezTo>
                  <a:pt x="2211806" y="379095"/>
                  <a:pt x="2228813" y="376944"/>
                  <a:pt x="2243096" y="372642"/>
                </a:cubicBezTo>
                <a:cubicBezTo>
                  <a:pt x="2257379" y="368340"/>
                  <a:pt x="2269511" y="361600"/>
                  <a:pt x="2279492" y="352422"/>
                </a:cubicBezTo>
                <a:cubicBezTo>
                  <a:pt x="2289472" y="343245"/>
                  <a:pt x="2297130" y="331400"/>
                  <a:pt x="2302465" y="316887"/>
                </a:cubicBezTo>
                <a:cubicBezTo>
                  <a:pt x="2307799" y="302375"/>
                  <a:pt x="2310467" y="284909"/>
                  <a:pt x="2310467" y="264488"/>
                </a:cubicBezTo>
                <a:cubicBezTo>
                  <a:pt x="2310467" y="246821"/>
                  <a:pt x="2308000" y="231276"/>
                  <a:pt x="2303067" y="217854"/>
                </a:cubicBezTo>
                <a:cubicBezTo>
                  <a:pt x="2298134" y="204431"/>
                  <a:pt x="2290935" y="193160"/>
                  <a:pt x="2281471" y="184040"/>
                </a:cubicBezTo>
                <a:cubicBezTo>
                  <a:pt x="2272006" y="174919"/>
                  <a:pt x="2260362" y="168036"/>
                  <a:pt x="2246538" y="163390"/>
                </a:cubicBezTo>
                <a:cubicBezTo>
                  <a:pt x="2232714" y="158743"/>
                  <a:pt x="2215879" y="156420"/>
                  <a:pt x="2196032" y="156420"/>
                </a:cubicBezTo>
                <a:close/>
                <a:moveTo>
                  <a:pt x="1281315" y="156420"/>
                </a:moveTo>
                <a:cubicBezTo>
                  <a:pt x="1280168" y="156420"/>
                  <a:pt x="1279193" y="156736"/>
                  <a:pt x="1278390" y="157367"/>
                </a:cubicBezTo>
                <a:cubicBezTo>
                  <a:pt x="1277587" y="157998"/>
                  <a:pt x="1276899" y="159030"/>
                  <a:pt x="1276325" y="160464"/>
                </a:cubicBezTo>
                <a:cubicBezTo>
                  <a:pt x="1275752" y="161898"/>
                  <a:pt x="1275321" y="163820"/>
                  <a:pt x="1275034" y="166229"/>
                </a:cubicBezTo>
                <a:cubicBezTo>
                  <a:pt x="1274748" y="168638"/>
                  <a:pt x="1274604" y="171564"/>
                  <a:pt x="1274604" y="175005"/>
                </a:cubicBezTo>
                <a:cubicBezTo>
                  <a:pt x="1274604" y="178332"/>
                  <a:pt x="1274748" y="181172"/>
                  <a:pt x="1275034" y="183523"/>
                </a:cubicBezTo>
                <a:cubicBezTo>
                  <a:pt x="1275321" y="185875"/>
                  <a:pt x="1275752" y="187768"/>
                  <a:pt x="1276325" y="189202"/>
                </a:cubicBezTo>
                <a:cubicBezTo>
                  <a:pt x="1276899" y="190636"/>
                  <a:pt x="1277587" y="191697"/>
                  <a:pt x="1278390" y="192386"/>
                </a:cubicBezTo>
                <a:cubicBezTo>
                  <a:pt x="1279193" y="193074"/>
                  <a:pt x="1280168" y="193418"/>
                  <a:pt x="1281315" y="193418"/>
                </a:cubicBezTo>
                <a:lnTo>
                  <a:pt x="1337070" y="193418"/>
                </a:lnTo>
                <a:lnTo>
                  <a:pt x="1337070" y="372900"/>
                </a:lnTo>
                <a:cubicBezTo>
                  <a:pt x="1337070" y="374047"/>
                  <a:pt x="1337443" y="375080"/>
                  <a:pt x="1338189" y="375998"/>
                </a:cubicBezTo>
                <a:cubicBezTo>
                  <a:pt x="1338934" y="376915"/>
                  <a:pt x="1340168" y="377661"/>
                  <a:pt x="1341889" y="378235"/>
                </a:cubicBezTo>
                <a:cubicBezTo>
                  <a:pt x="1343609" y="378808"/>
                  <a:pt x="1345932" y="379267"/>
                  <a:pt x="1348858" y="379611"/>
                </a:cubicBezTo>
                <a:cubicBezTo>
                  <a:pt x="1351783" y="379956"/>
                  <a:pt x="1355426" y="380128"/>
                  <a:pt x="1359785" y="380128"/>
                </a:cubicBezTo>
                <a:cubicBezTo>
                  <a:pt x="1364145" y="380128"/>
                  <a:pt x="1367787" y="379956"/>
                  <a:pt x="1370712" y="379611"/>
                </a:cubicBezTo>
                <a:cubicBezTo>
                  <a:pt x="1373638" y="379267"/>
                  <a:pt x="1375961" y="378808"/>
                  <a:pt x="1377682" y="378235"/>
                </a:cubicBezTo>
                <a:cubicBezTo>
                  <a:pt x="1379402" y="377661"/>
                  <a:pt x="1380636" y="376915"/>
                  <a:pt x="1381381" y="375998"/>
                </a:cubicBezTo>
                <a:cubicBezTo>
                  <a:pt x="1382127" y="375080"/>
                  <a:pt x="1382500" y="374047"/>
                  <a:pt x="1382500" y="372900"/>
                </a:cubicBezTo>
                <a:lnTo>
                  <a:pt x="1382500" y="193418"/>
                </a:lnTo>
                <a:lnTo>
                  <a:pt x="1438255" y="193418"/>
                </a:lnTo>
                <a:cubicBezTo>
                  <a:pt x="1439287" y="193418"/>
                  <a:pt x="1440234" y="193074"/>
                  <a:pt x="1441094" y="192386"/>
                </a:cubicBezTo>
                <a:cubicBezTo>
                  <a:pt x="1441954" y="191697"/>
                  <a:pt x="1442672" y="190636"/>
                  <a:pt x="1443245" y="189202"/>
                </a:cubicBezTo>
                <a:cubicBezTo>
                  <a:pt x="1443819" y="187768"/>
                  <a:pt x="1444249" y="185875"/>
                  <a:pt x="1444536" y="183523"/>
                </a:cubicBezTo>
                <a:cubicBezTo>
                  <a:pt x="1444823" y="181172"/>
                  <a:pt x="1444966" y="178332"/>
                  <a:pt x="1444966" y="175005"/>
                </a:cubicBezTo>
                <a:cubicBezTo>
                  <a:pt x="1444966" y="171564"/>
                  <a:pt x="1444823" y="168638"/>
                  <a:pt x="1444536" y="166229"/>
                </a:cubicBezTo>
                <a:cubicBezTo>
                  <a:pt x="1444249" y="163820"/>
                  <a:pt x="1443819" y="161898"/>
                  <a:pt x="1443245" y="160464"/>
                </a:cubicBezTo>
                <a:cubicBezTo>
                  <a:pt x="1442672" y="159030"/>
                  <a:pt x="1441954" y="157998"/>
                  <a:pt x="1441094" y="157367"/>
                </a:cubicBezTo>
                <a:cubicBezTo>
                  <a:pt x="1440234" y="156736"/>
                  <a:pt x="1439287" y="156420"/>
                  <a:pt x="1438255" y="156420"/>
                </a:cubicBezTo>
                <a:close/>
                <a:moveTo>
                  <a:pt x="957800" y="156420"/>
                </a:moveTo>
                <a:cubicBezTo>
                  <a:pt x="954014" y="156420"/>
                  <a:pt x="950831" y="157539"/>
                  <a:pt x="948250" y="159776"/>
                </a:cubicBezTo>
                <a:cubicBezTo>
                  <a:pt x="945668" y="162013"/>
                  <a:pt x="944378" y="165655"/>
                  <a:pt x="944378" y="170703"/>
                </a:cubicBezTo>
                <a:lnTo>
                  <a:pt x="944378" y="364812"/>
                </a:lnTo>
                <a:cubicBezTo>
                  <a:pt x="944378" y="369860"/>
                  <a:pt x="945668" y="373502"/>
                  <a:pt x="948250" y="375740"/>
                </a:cubicBezTo>
                <a:cubicBezTo>
                  <a:pt x="950831" y="377977"/>
                  <a:pt x="954014" y="379095"/>
                  <a:pt x="957800" y="379095"/>
                </a:cubicBezTo>
                <a:lnTo>
                  <a:pt x="1069654" y="379095"/>
                </a:lnTo>
                <a:cubicBezTo>
                  <a:pt x="1070686" y="379095"/>
                  <a:pt x="1071633" y="378780"/>
                  <a:pt x="1072493" y="378149"/>
                </a:cubicBezTo>
                <a:cubicBezTo>
                  <a:pt x="1073354" y="377518"/>
                  <a:pt x="1074071" y="376514"/>
                  <a:pt x="1074644" y="375137"/>
                </a:cubicBezTo>
                <a:cubicBezTo>
                  <a:pt x="1075218" y="373761"/>
                  <a:pt x="1075648" y="371954"/>
                  <a:pt x="1075935" y="369717"/>
                </a:cubicBezTo>
                <a:cubicBezTo>
                  <a:pt x="1076222" y="367480"/>
                  <a:pt x="1076365" y="364698"/>
                  <a:pt x="1076365" y="361371"/>
                </a:cubicBezTo>
                <a:cubicBezTo>
                  <a:pt x="1076365" y="358044"/>
                  <a:pt x="1076222" y="355262"/>
                  <a:pt x="1075935" y="353025"/>
                </a:cubicBezTo>
                <a:cubicBezTo>
                  <a:pt x="1075648" y="350788"/>
                  <a:pt x="1075218" y="348981"/>
                  <a:pt x="1074644" y="347604"/>
                </a:cubicBezTo>
                <a:cubicBezTo>
                  <a:pt x="1074071" y="346227"/>
                  <a:pt x="1073354" y="345224"/>
                  <a:pt x="1072493" y="344593"/>
                </a:cubicBezTo>
                <a:cubicBezTo>
                  <a:pt x="1071633" y="343962"/>
                  <a:pt x="1070686" y="343646"/>
                  <a:pt x="1069654" y="343646"/>
                </a:cubicBezTo>
                <a:lnTo>
                  <a:pt x="989463" y="343646"/>
                </a:lnTo>
                <a:lnTo>
                  <a:pt x="989463" y="280836"/>
                </a:lnTo>
                <a:lnTo>
                  <a:pt x="1056748" y="280836"/>
                </a:lnTo>
                <a:cubicBezTo>
                  <a:pt x="1057780" y="280836"/>
                  <a:pt x="1058727" y="280549"/>
                  <a:pt x="1059587" y="279976"/>
                </a:cubicBezTo>
                <a:cubicBezTo>
                  <a:pt x="1060447" y="279402"/>
                  <a:pt x="1061165" y="278456"/>
                  <a:pt x="1061738" y="277136"/>
                </a:cubicBezTo>
                <a:cubicBezTo>
                  <a:pt x="1062312" y="275817"/>
                  <a:pt x="1062742" y="274067"/>
                  <a:pt x="1063029" y="271888"/>
                </a:cubicBezTo>
                <a:cubicBezTo>
                  <a:pt x="1063315" y="269708"/>
                  <a:pt x="1063459" y="266955"/>
                  <a:pt x="1063459" y="263628"/>
                </a:cubicBezTo>
                <a:cubicBezTo>
                  <a:pt x="1063459" y="260416"/>
                  <a:pt x="1063315" y="257691"/>
                  <a:pt x="1063029" y="255454"/>
                </a:cubicBezTo>
                <a:cubicBezTo>
                  <a:pt x="1062742" y="253217"/>
                  <a:pt x="1062312" y="251439"/>
                  <a:pt x="1061738" y="250119"/>
                </a:cubicBezTo>
                <a:cubicBezTo>
                  <a:pt x="1061165" y="248800"/>
                  <a:pt x="1060447" y="247825"/>
                  <a:pt x="1059587" y="247194"/>
                </a:cubicBezTo>
                <a:cubicBezTo>
                  <a:pt x="1058727" y="246563"/>
                  <a:pt x="1057780" y="246247"/>
                  <a:pt x="1056748" y="246247"/>
                </a:cubicBezTo>
                <a:lnTo>
                  <a:pt x="989463" y="246247"/>
                </a:lnTo>
                <a:lnTo>
                  <a:pt x="989463" y="191869"/>
                </a:lnTo>
                <a:lnTo>
                  <a:pt x="1068966" y="191869"/>
                </a:lnTo>
                <a:cubicBezTo>
                  <a:pt x="1069998" y="191869"/>
                  <a:pt x="1070916" y="191554"/>
                  <a:pt x="1071719" y="190923"/>
                </a:cubicBezTo>
                <a:cubicBezTo>
                  <a:pt x="1072522" y="190292"/>
                  <a:pt x="1073210" y="189288"/>
                  <a:pt x="1073784" y="187911"/>
                </a:cubicBezTo>
                <a:cubicBezTo>
                  <a:pt x="1074357" y="186535"/>
                  <a:pt x="1074788" y="184728"/>
                  <a:pt x="1075074" y="182491"/>
                </a:cubicBezTo>
                <a:cubicBezTo>
                  <a:pt x="1075361" y="180254"/>
                  <a:pt x="1075505" y="177529"/>
                  <a:pt x="1075505" y="174317"/>
                </a:cubicBezTo>
                <a:cubicBezTo>
                  <a:pt x="1075505" y="170875"/>
                  <a:pt x="1075361" y="168036"/>
                  <a:pt x="1075074" y="165799"/>
                </a:cubicBezTo>
                <a:cubicBezTo>
                  <a:pt x="1074788" y="163562"/>
                  <a:pt x="1074357" y="161726"/>
                  <a:pt x="1073784" y="160292"/>
                </a:cubicBezTo>
                <a:cubicBezTo>
                  <a:pt x="1073210" y="158858"/>
                  <a:pt x="1072522" y="157854"/>
                  <a:pt x="1071719" y="157281"/>
                </a:cubicBezTo>
                <a:cubicBezTo>
                  <a:pt x="1070916" y="156707"/>
                  <a:pt x="1069998" y="156420"/>
                  <a:pt x="1068966" y="156420"/>
                </a:cubicBezTo>
                <a:close/>
                <a:moveTo>
                  <a:pt x="757775" y="156420"/>
                </a:moveTo>
                <a:cubicBezTo>
                  <a:pt x="753989" y="156420"/>
                  <a:pt x="750806" y="157539"/>
                  <a:pt x="748225" y="159776"/>
                </a:cubicBezTo>
                <a:cubicBezTo>
                  <a:pt x="745643" y="162013"/>
                  <a:pt x="744353" y="165655"/>
                  <a:pt x="744353" y="170703"/>
                </a:cubicBezTo>
                <a:lnTo>
                  <a:pt x="744353" y="372900"/>
                </a:lnTo>
                <a:cubicBezTo>
                  <a:pt x="744353" y="374047"/>
                  <a:pt x="744697" y="375080"/>
                  <a:pt x="745385" y="375998"/>
                </a:cubicBezTo>
                <a:cubicBezTo>
                  <a:pt x="746074" y="376915"/>
                  <a:pt x="747278" y="377661"/>
                  <a:pt x="748999" y="378235"/>
                </a:cubicBezTo>
                <a:cubicBezTo>
                  <a:pt x="750720" y="378808"/>
                  <a:pt x="753043" y="379267"/>
                  <a:pt x="755968" y="379611"/>
                </a:cubicBezTo>
                <a:cubicBezTo>
                  <a:pt x="758894" y="379956"/>
                  <a:pt x="762536" y="380128"/>
                  <a:pt x="766896" y="380128"/>
                </a:cubicBezTo>
                <a:cubicBezTo>
                  <a:pt x="771370" y="380128"/>
                  <a:pt x="775041" y="379956"/>
                  <a:pt x="777909" y="379611"/>
                </a:cubicBezTo>
                <a:cubicBezTo>
                  <a:pt x="780777" y="379267"/>
                  <a:pt x="783071" y="378808"/>
                  <a:pt x="784792" y="378235"/>
                </a:cubicBezTo>
                <a:cubicBezTo>
                  <a:pt x="786513" y="377661"/>
                  <a:pt x="787746" y="376915"/>
                  <a:pt x="788492" y="375998"/>
                </a:cubicBezTo>
                <a:cubicBezTo>
                  <a:pt x="789238" y="375080"/>
                  <a:pt x="789610" y="374047"/>
                  <a:pt x="789610" y="372900"/>
                </a:cubicBezTo>
                <a:lnTo>
                  <a:pt x="789610" y="288063"/>
                </a:lnTo>
                <a:lnTo>
                  <a:pt x="803721" y="288063"/>
                </a:lnTo>
                <a:cubicBezTo>
                  <a:pt x="808539" y="288063"/>
                  <a:pt x="812784" y="288809"/>
                  <a:pt x="816455" y="290301"/>
                </a:cubicBezTo>
                <a:cubicBezTo>
                  <a:pt x="820126" y="291792"/>
                  <a:pt x="823367" y="294000"/>
                  <a:pt x="826178" y="296926"/>
                </a:cubicBezTo>
                <a:cubicBezTo>
                  <a:pt x="828989" y="299851"/>
                  <a:pt x="831541" y="303494"/>
                  <a:pt x="833836" y="307853"/>
                </a:cubicBezTo>
                <a:cubicBezTo>
                  <a:pt x="836130" y="312212"/>
                  <a:pt x="838482" y="317203"/>
                  <a:pt x="840891" y="322824"/>
                </a:cubicBezTo>
                <a:lnTo>
                  <a:pt x="860853" y="372556"/>
                </a:lnTo>
                <a:cubicBezTo>
                  <a:pt x="861312" y="373933"/>
                  <a:pt x="861885" y="375109"/>
                  <a:pt x="862573" y="376084"/>
                </a:cubicBezTo>
                <a:cubicBezTo>
                  <a:pt x="863262" y="377059"/>
                  <a:pt x="864438" y="377862"/>
                  <a:pt x="866101" y="378493"/>
                </a:cubicBezTo>
                <a:cubicBezTo>
                  <a:pt x="867765" y="379124"/>
                  <a:pt x="870030" y="379554"/>
                  <a:pt x="872898" y="379783"/>
                </a:cubicBezTo>
                <a:cubicBezTo>
                  <a:pt x="875767" y="380013"/>
                  <a:pt x="879610" y="380128"/>
                  <a:pt x="884428" y="380128"/>
                </a:cubicBezTo>
                <a:cubicBezTo>
                  <a:pt x="890164" y="380128"/>
                  <a:pt x="894696" y="380013"/>
                  <a:pt x="898022" y="379783"/>
                </a:cubicBezTo>
                <a:cubicBezTo>
                  <a:pt x="901349" y="379554"/>
                  <a:pt x="903873" y="379153"/>
                  <a:pt x="905594" y="378579"/>
                </a:cubicBezTo>
                <a:cubicBezTo>
                  <a:pt x="907315" y="378005"/>
                  <a:pt x="908405" y="377288"/>
                  <a:pt x="908864" y="376428"/>
                </a:cubicBezTo>
                <a:cubicBezTo>
                  <a:pt x="909323" y="375567"/>
                  <a:pt x="909552" y="374506"/>
                  <a:pt x="909552" y="373244"/>
                </a:cubicBezTo>
                <a:cubicBezTo>
                  <a:pt x="909552" y="372097"/>
                  <a:pt x="909265" y="370520"/>
                  <a:pt x="908691" y="368512"/>
                </a:cubicBezTo>
                <a:cubicBezTo>
                  <a:pt x="908118" y="366504"/>
                  <a:pt x="906971" y="363321"/>
                  <a:pt x="905250" y="358961"/>
                </a:cubicBezTo>
                <a:lnTo>
                  <a:pt x="886493" y="315080"/>
                </a:lnTo>
                <a:cubicBezTo>
                  <a:pt x="884313" y="309803"/>
                  <a:pt x="882076" y="305071"/>
                  <a:pt x="879782" y="300884"/>
                </a:cubicBezTo>
                <a:cubicBezTo>
                  <a:pt x="877487" y="296696"/>
                  <a:pt x="875049" y="292968"/>
                  <a:pt x="872468" y="289698"/>
                </a:cubicBezTo>
                <a:cubicBezTo>
                  <a:pt x="869887" y="286429"/>
                  <a:pt x="867134" y="283647"/>
                  <a:pt x="864208" y="281352"/>
                </a:cubicBezTo>
                <a:cubicBezTo>
                  <a:pt x="861283" y="279058"/>
                  <a:pt x="858157" y="277108"/>
                  <a:pt x="854830" y="275501"/>
                </a:cubicBezTo>
                <a:cubicBezTo>
                  <a:pt x="861713" y="273322"/>
                  <a:pt x="867851" y="270454"/>
                  <a:pt x="873243" y="266897"/>
                </a:cubicBezTo>
                <a:cubicBezTo>
                  <a:pt x="878634" y="263341"/>
                  <a:pt x="883166" y="259154"/>
                  <a:pt x="886837" y="254335"/>
                </a:cubicBezTo>
                <a:cubicBezTo>
                  <a:pt x="890508" y="249517"/>
                  <a:pt x="893290" y="244039"/>
                  <a:pt x="895183" y="237901"/>
                </a:cubicBezTo>
                <a:cubicBezTo>
                  <a:pt x="897076" y="231764"/>
                  <a:pt x="898022" y="224967"/>
                  <a:pt x="898022" y="217510"/>
                </a:cubicBezTo>
                <a:cubicBezTo>
                  <a:pt x="898022" y="208676"/>
                  <a:pt x="896703" y="200846"/>
                  <a:pt x="894064" y="194020"/>
                </a:cubicBezTo>
                <a:cubicBezTo>
                  <a:pt x="891426" y="187194"/>
                  <a:pt x="887611" y="181286"/>
                  <a:pt x="882621" y="176296"/>
                </a:cubicBezTo>
                <a:cubicBezTo>
                  <a:pt x="877631" y="171305"/>
                  <a:pt x="871550" y="167262"/>
                  <a:pt x="864380" y="164164"/>
                </a:cubicBezTo>
                <a:cubicBezTo>
                  <a:pt x="857210" y="161067"/>
                  <a:pt x="849151" y="158887"/>
                  <a:pt x="840203" y="157625"/>
                </a:cubicBezTo>
                <a:cubicBezTo>
                  <a:pt x="837105" y="157281"/>
                  <a:pt x="833664" y="156994"/>
                  <a:pt x="829878" y="156765"/>
                </a:cubicBezTo>
                <a:cubicBezTo>
                  <a:pt x="826092" y="156535"/>
                  <a:pt x="821274" y="156420"/>
                  <a:pt x="815423" y="156420"/>
                </a:cubicBezTo>
                <a:close/>
                <a:moveTo>
                  <a:pt x="557750" y="156420"/>
                </a:moveTo>
                <a:cubicBezTo>
                  <a:pt x="553964" y="156420"/>
                  <a:pt x="550781" y="157539"/>
                  <a:pt x="548200" y="159776"/>
                </a:cubicBezTo>
                <a:cubicBezTo>
                  <a:pt x="545618" y="162013"/>
                  <a:pt x="544328" y="165655"/>
                  <a:pt x="544328" y="170703"/>
                </a:cubicBezTo>
                <a:lnTo>
                  <a:pt x="544328" y="372900"/>
                </a:lnTo>
                <a:cubicBezTo>
                  <a:pt x="544328" y="374047"/>
                  <a:pt x="544672" y="375080"/>
                  <a:pt x="545360" y="375998"/>
                </a:cubicBezTo>
                <a:cubicBezTo>
                  <a:pt x="546049" y="376915"/>
                  <a:pt x="547253" y="377661"/>
                  <a:pt x="548974" y="378235"/>
                </a:cubicBezTo>
                <a:cubicBezTo>
                  <a:pt x="550695" y="378808"/>
                  <a:pt x="553018" y="379267"/>
                  <a:pt x="555943" y="379611"/>
                </a:cubicBezTo>
                <a:cubicBezTo>
                  <a:pt x="558869" y="379956"/>
                  <a:pt x="562511" y="380128"/>
                  <a:pt x="566871" y="380128"/>
                </a:cubicBezTo>
                <a:cubicBezTo>
                  <a:pt x="571345" y="380128"/>
                  <a:pt x="575016" y="379956"/>
                  <a:pt x="577884" y="379611"/>
                </a:cubicBezTo>
                <a:cubicBezTo>
                  <a:pt x="580752" y="379267"/>
                  <a:pt x="583046" y="378808"/>
                  <a:pt x="584767" y="378235"/>
                </a:cubicBezTo>
                <a:cubicBezTo>
                  <a:pt x="586488" y="377661"/>
                  <a:pt x="587721" y="376915"/>
                  <a:pt x="588467" y="375998"/>
                </a:cubicBezTo>
                <a:cubicBezTo>
                  <a:pt x="589213" y="375080"/>
                  <a:pt x="589585" y="374047"/>
                  <a:pt x="589585" y="372900"/>
                </a:cubicBezTo>
                <a:lnTo>
                  <a:pt x="589585" y="288063"/>
                </a:lnTo>
                <a:lnTo>
                  <a:pt x="603696" y="288063"/>
                </a:lnTo>
                <a:cubicBezTo>
                  <a:pt x="608515" y="288063"/>
                  <a:pt x="612759" y="288809"/>
                  <a:pt x="616430" y="290301"/>
                </a:cubicBezTo>
                <a:cubicBezTo>
                  <a:pt x="620101" y="291792"/>
                  <a:pt x="623342" y="294000"/>
                  <a:pt x="626153" y="296926"/>
                </a:cubicBezTo>
                <a:cubicBezTo>
                  <a:pt x="628964" y="299851"/>
                  <a:pt x="631516" y="303494"/>
                  <a:pt x="633811" y="307853"/>
                </a:cubicBezTo>
                <a:cubicBezTo>
                  <a:pt x="636105" y="312212"/>
                  <a:pt x="638457" y="317203"/>
                  <a:pt x="640866" y="322824"/>
                </a:cubicBezTo>
                <a:lnTo>
                  <a:pt x="660828" y="372556"/>
                </a:lnTo>
                <a:cubicBezTo>
                  <a:pt x="661287" y="373933"/>
                  <a:pt x="661860" y="375109"/>
                  <a:pt x="662548" y="376084"/>
                </a:cubicBezTo>
                <a:cubicBezTo>
                  <a:pt x="663237" y="377059"/>
                  <a:pt x="664413" y="377862"/>
                  <a:pt x="666076" y="378493"/>
                </a:cubicBezTo>
                <a:cubicBezTo>
                  <a:pt x="667740" y="379124"/>
                  <a:pt x="670005" y="379554"/>
                  <a:pt x="672873" y="379783"/>
                </a:cubicBezTo>
                <a:cubicBezTo>
                  <a:pt x="675741" y="380013"/>
                  <a:pt x="679585" y="380128"/>
                  <a:pt x="684403" y="380128"/>
                </a:cubicBezTo>
                <a:cubicBezTo>
                  <a:pt x="690139" y="380128"/>
                  <a:pt x="694671" y="380013"/>
                  <a:pt x="697997" y="379783"/>
                </a:cubicBezTo>
                <a:cubicBezTo>
                  <a:pt x="701324" y="379554"/>
                  <a:pt x="703848" y="379153"/>
                  <a:pt x="705569" y="378579"/>
                </a:cubicBezTo>
                <a:cubicBezTo>
                  <a:pt x="707290" y="378005"/>
                  <a:pt x="708380" y="377288"/>
                  <a:pt x="708839" y="376428"/>
                </a:cubicBezTo>
                <a:cubicBezTo>
                  <a:pt x="709298" y="375567"/>
                  <a:pt x="709527" y="374506"/>
                  <a:pt x="709527" y="373244"/>
                </a:cubicBezTo>
                <a:cubicBezTo>
                  <a:pt x="709527" y="372097"/>
                  <a:pt x="709240" y="370520"/>
                  <a:pt x="708667" y="368512"/>
                </a:cubicBezTo>
                <a:cubicBezTo>
                  <a:pt x="708093" y="366504"/>
                  <a:pt x="706946" y="363321"/>
                  <a:pt x="705225" y="358961"/>
                </a:cubicBezTo>
                <a:lnTo>
                  <a:pt x="686468" y="315080"/>
                </a:lnTo>
                <a:cubicBezTo>
                  <a:pt x="684288" y="309803"/>
                  <a:pt x="682051" y="305071"/>
                  <a:pt x="679757" y="300884"/>
                </a:cubicBezTo>
                <a:cubicBezTo>
                  <a:pt x="677462" y="296696"/>
                  <a:pt x="675024" y="292968"/>
                  <a:pt x="672443" y="289698"/>
                </a:cubicBezTo>
                <a:cubicBezTo>
                  <a:pt x="669862" y="286429"/>
                  <a:pt x="667109" y="283647"/>
                  <a:pt x="664183" y="281352"/>
                </a:cubicBezTo>
                <a:cubicBezTo>
                  <a:pt x="661258" y="279058"/>
                  <a:pt x="658132" y="277108"/>
                  <a:pt x="654805" y="275501"/>
                </a:cubicBezTo>
                <a:cubicBezTo>
                  <a:pt x="661688" y="273322"/>
                  <a:pt x="667826" y="270454"/>
                  <a:pt x="673218" y="266897"/>
                </a:cubicBezTo>
                <a:cubicBezTo>
                  <a:pt x="678609" y="263341"/>
                  <a:pt x="683141" y="259154"/>
                  <a:pt x="686812" y="254335"/>
                </a:cubicBezTo>
                <a:cubicBezTo>
                  <a:pt x="690483" y="249517"/>
                  <a:pt x="693265" y="244039"/>
                  <a:pt x="695158" y="237901"/>
                </a:cubicBezTo>
                <a:cubicBezTo>
                  <a:pt x="697051" y="231764"/>
                  <a:pt x="697997" y="224967"/>
                  <a:pt x="697997" y="217510"/>
                </a:cubicBezTo>
                <a:cubicBezTo>
                  <a:pt x="697997" y="208676"/>
                  <a:pt x="696678" y="200846"/>
                  <a:pt x="694040" y="194020"/>
                </a:cubicBezTo>
                <a:cubicBezTo>
                  <a:pt x="691401" y="187194"/>
                  <a:pt x="687587" y="181286"/>
                  <a:pt x="682596" y="176296"/>
                </a:cubicBezTo>
                <a:cubicBezTo>
                  <a:pt x="677606" y="171305"/>
                  <a:pt x="671526" y="167262"/>
                  <a:pt x="664355" y="164164"/>
                </a:cubicBezTo>
                <a:cubicBezTo>
                  <a:pt x="657185" y="161067"/>
                  <a:pt x="649126" y="158887"/>
                  <a:pt x="640178" y="157625"/>
                </a:cubicBezTo>
                <a:cubicBezTo>
                  <a:pt x="637080" y="157281"/>
                  <a:pt x="633639" y="156994"/>
                  <a:pt x="629853" y="156765"/>
                </a:cubicBezTo>
                <a:cubicBezTo>
                  <a:pt x="626067" y="156535"/>
                  <a:pt x="621249" y="156420"/>
                  <a:pt x="615398" y="156420"/>
                </a:cubicBezTo>
                <a:close/>
                <a:moveTo>
                  <a:pt x="1965450" y="155732"/>
                </a:moveTo>
                <a:cubicBezTo>
                  <a:pt x="1961320" y="155732"/>
                  <a:pt x="1957936" y="155875"/>
                  <a:pt x="1955298" y="156162"/>
                </a:cubicBezTo>
                <a:cubicBezTo>
                  <a:pt x="1952659" y="156449"/>
                  <a:pt x="1950537" y="156937"/>
                  <a:pt x="1948931" y="157625"/>
                </a:cubicBezTo>
                <a:cubicBezTo>
                  <a:pt x="1947324" y="158313"/>
                  <a:pt x="1946177" y="159116"/>
                  <a:pt x="1945489" y="160034"/>
                </a:cubicBezTo>
                <a:cubicBezTo>
                  <a:pt x="1944801" y="160952"/>
                  <a:pt x="1944456" y="161984"/>
                  <a:pt x="1944456" y="163132"/>
                </a:cubicBezTo>
                <a:lnTo>
                  <a:pt x="1944456" y="267586"/>
                </a:lnTo>
                <a:cubicBezTo>
                  <a:pt x="1944456" y="275501"/>
                  <a:pt x="1944542" y="283819"/>
                  <a:pt x="1944714" y="292538"/>
                </a:cubicBezTo>
                <a:cubicBezTo>
                  <a:pt x="1944887" y="301256"/>
                  <a:pt x="1945145" y="309631"/>
                  <a:pt x="1945489" y="317662"/>
                </a:cubicBezTo>
                <a:lnTo>
                  <a:pt x="1945317" y="317662"/>
                </a:lnTo>
                <a:cubicBezTo>
                  <a:pt x="1943252" y="313073"/>
                  <a:pt x="1941129" y="308484"/>
                  <a:pt x="1938950" y="303895"/>
                </a:cubicBezTo>
                <a:cubicBezTo>
                  <a:pt x="1936770" y="299306"/>
                  <a:pt x="1934533" y="294631"/>
                  <a:pt x="1932239" y="289870"/>
                </a:cubicBezTo>
                <a:cubicBezTo>
                  <a:pt x="1929944" y="285109"/>
                  <a:pt x="1927564" y="280348"/>
                  <a:pt x="1925097" y="275587"/>
                </a:cubicBezTo>
                <a:cubicBezTo>
                  <a:pt x="1922631" y="270827"/>
                  <a:pt x="1920135" y="265980"/>
                  <a:pt x="1917611" y="261047"/>
                </a:cubicBezTo>
                <a:lnTo>
                  <a:pt x="1874247" y="179651"/>
                </a:lnTo>
                <a:cubicBezTo>
                  <a:pt x="1872067" y="175177"/>
                  <a:pt x="1869945" y="171420"/>
                  <a:pt x="1867880" y="168380"/>
                </a:cubicBezTo>
                <a:cubicBezTo>
                  <a:pt x="1865815" y="165340"/>
                  <a:pt x="1863606" y="162959"/>
                  <a:pt x="1861254" y="161239"/>
                </a:cubicBezTo>
                <a:cubicBezTo>
                  <a:pt x="1858903" y="159518"/>
                  <a:pt x="1856235" y="158285"/>
                  <a:pt x="1853253" y="157539"/>
                </a:cubicBezTo>
                <a:cubicBezTo>
                  <a:pt x="1850270" y="156793"/>
                  <a:pt x="1846599" y="156420"/>
                  <a:pt x="1842239" y="156420"/>
                </a:cubicBezTo>
                <a:lnTo>
                  <a:pt x="1817976" y="156420"/>
                </a:lnTo>
                <a:cubicBezTo>
                  <a:pt x="1813387" y="156420"/>
                  <a:pt x="1809515" y="157768"/>
                  <a:pt x="1806360" y="160464"/>
                </a:cubicBezTo>
                <a:cubicBezTo>
                  <a:pt x="1803205" y="163160"/>
                  <a:pt x="1801628" y="167204"/>
                  <a:pt x="1801628" y="172596"/>
                </a:cubicBezTo>
                <a:lnTo>
                  <a:pt x="1801628" y="372728"/>
                </a:lnTo>
                <a:cubicBezTo>
                  <a:pt x="1801628" y="373875"/>
                  <a:pt x="1801915" y="374908"/>
                  <a:pt x="1802488" y="375826"/>
                </a:cubicBezTo>
                <a:cubicBezTo>
                  <a:pt x="1803062" y="376743"/>
                  <a:pt x="1804094" y="377518"/>
                  <a:pt x="1805586" y="378149"/>
                </a:cubicBezTo>
                <a:cubicBezTo>
                  <a:pt x="1807077" y="378780"/>
                  <a:pt x="1809142" y="379267"/>
                  <a:pt x="1811781" y="379611"/>
                </a:cubicBezTo>
                <a:cubicBezTo>
                  <a:pt x="1814419" y="379956"/>
                  <a:pt x="1817746" y="380128"/>
                  <a:pt x="1821762" y="380128"/>
                </a:cubicBezTo>
                <a:cubicBezTo>
                  <a:pt x="1825892" y="380128"/>
                  <a:pt x="1829276" y="379956"/>
                  <a:pt x="1831914" y="379611"/>
                </a:cubicBezTo>
                <a:cubicBezTo>
                  <a:pt x="1834553" y="379267"/>
                  <a:pt x="1836647" y="378780"/>
                  <a:pt x="1838195" y="378149"/>
                </a:cubicBezTo>
                <a:cubicBezTo>
                  <a:pt x="1839744" y="377518"/>
                  <a:pt x="1840834" y="376743"/>
                  <a:pt x="1841465" y="375826"/>
                </a:cubicBezTo>
                <a:cubicBezTo>
                  <a:pt x="1842096" y="374908"/>
                  <a:pt x="1842411" y="373875"/>
                  <a:pt x="1842411" y="372728"/>
                </a:cubicBezTo>
                <a:lnTo>
                  <a:pt x="1842411" y="256228"/>
                </a:lnTo>
                <a:cubicBezTo>
                  <a:pt x="1842411" y="247509"/>
                  <a:pt x="1842297" y="239049"/>
                  <a:pt x="1842067" y="230846"/>
                </a:cubicBezTo>
                <a:cubicBezTo>
                  <a:pt x="1841838" y="222643"/>
                  <a:pt x="1841494" y="214412"/>
                  <a:pt x="1841035" y="206152"/>
                </a:cubicBezTo>
                <a:lnTo>
                  <a:pt x="1841379" y="206152"/>
                </a:lnTo>
                <a:cubicBezTo>
                  <a:pt x="1844018" y="212921"/>
                  <a:pt x="1847000" y="219890"/>
                  <a:pt x="1850327" y="227060"/>
                </a:cubicBezTo>
                <a:cubicBezTo>
                  <a:pt x="1853654" y="234230"/>
                  <a:pt x="1856924" y="240913"/>
                  <a:pt x="1860136" y="247108"/>
                </a:cubicBezTo>
                <a:lnTo>
                  <a:pt x="1915547" y="351218"/>
                </a:lnTo>
                <a:cubicBezTo>
                  <a:pt x="1918415" y="356954"/>
                  <a:pt x="1920996" y="361629"/>
                  <a:pt x="1923290" y="365242"/>
                </a:cubicBezTo>
                <a:cubicBezTo>
                  <a:pt x="1925585" y="368856"/>
                  <a:pt x="1927965" y="371724"/>
                  <a:pt x="1930432" y="373847"/>
                </a:cubicBezTo>
                <a:cubicBezTo>
                  <a:pt x="1932898" y="375969"/>
                  <a:pt x="1935594" y="377432"/>
                  <a:pt x="1938520" y="378235"/>
                </a:cubicBezTo>
                <a:cubicBezTo>
                  <a:pt x="1941445" y="379038"/>
                  <a:pt x="1944915" y="379439"/>
                  <a:pt x="1948931" y="379439"/>
                </a:cubicBezTo>
                <a:lnTo>
                  <a:pt x="1968204" y="379439"/>
                </a:lnTo>
                <a:cubicBezTo>
                  <a:pt x="1970383" y="379439"/>
                  <a:pt x="1972534" y="379124"/>
                  <a:pt x="1974657" y="378493"/>
                </a:cubicBezTo>
                <a:cubicBezTo>
                  <a:pt x="1976779" y="377862"/>
                  <a:pt x="1978615" y="376858"/>
                  <a:pt x="1980163" y="375481"/>
                </a:cubicBezTo>
                <a:cubicBezTo>
                  <a:pt x="1981712" y="374105"/>
                  <a:pt x="1982945" y="372384"/>
                  <a:pt x="1983863" y="370319"/>
                </a:cubicBezTo>
                <a:cubicBezTo>
                  <a:pt x="1984781" y="368254"/>
                  <a:pt x="1985240" y="365902"/>
                  <a:pt x="1985240" y="363264"/>
                </a:cubicBezTo>
                <a:lnTo>
                  <a:pt x="1985240" y="163132"/>
                </a:lnTo>
                <a:cubicBezTo>
                  <a:pt x="1985240" y="161984"/>
                  <a:pt x="1984953" y="160952"/>
                  <a:pt x="1984380" y="160034"/>
                </a:cubicBezTo>
                <a:cubicBezTo>
                  <a:pt x="1983806" y="159116"/>
                  <a:pt x="1982802" y="158313"/>
                  <a:pt x="1981368" y="157625"/>
                </a:cubicBezTo>
                <a:cubicBezTo>
                  <a:pt x="1979934" y="156937"/>
                  <a:pt x="1977898" y="156449"/>
                  <a:pt x="1975259" y="156162"/>
                </a:cubicBezTo>
                <a:cubicBezTo>
                  <a:pt x="1972620" y="155875"/>
                  <a:pt x="1969351" y="155732"/>
                  <a:pt x="1965450" y="155732"/>
                </a:cubicBezTo>
                <a:close/>
                <a:moveTo>
                  <a:pt x="2824296" y="155388"/>
                </a:moveTo>
                <a:cubicBezTo>
                  <a:pt x="2819821" y="155388"/>
                  <a:pt x="2816150" y="155560"/>
                  <a:pt x="2813282" y="155904"/>
                </a:cubicBezTo>
                <a:cubicBezTo>
                  <a:pt x="2810414" y="156248"/>
                  <a:pt x="2808091" y="156707"/>
                  <a:pt x="2806313" y="157281"/>
                </a:cubicBezTo>
                <a:cubicBezTo>
                  <a:pt x="2804535" y="157854"/>
                  <a:pt x="2803302" y="158600"/>
                  <a:pt x="2802613" y="159518"/>
                </a:cubicBezTo>
                <a:cubicBezTo>
                  <a:pt x="2801925" y="160436"/>
                  <a:pt x="2801581" y="161468"/>
                  <a:pt x="2801581" y="162615"/>
                </a:cubicBezTo>
                <a:lnTo>
                  <a:pt x="2801581" y="298044"/>
                </a:lnTo>
                <a:cubicBezTo>
                  <a:pt x="2801581" y="312270"/>
                  <a:pt x="2803617" y="324688"/>
                  <a:pt x="2807690" y="335300"/>
                </a:cubicBezTo>
                <a:cubicBezTo>
                  <a:pt x="2811762" y="345912"/>
                  <a:pt x="2817642" y="354774"/>
                  <a:pt x="2825328" y="361887"/>
                </a:cubicBezTo>
                <a:cubicBezTo>
                  <a:pt x="2833015" y="369000"/>
                  <a:pt x="2842422" y="374306"/>
                  <a:pt x="2853550" y="377805"/>
                </a:cubicBezTo>
                <a:cubicBezTo>
                  <a:pt x="2864678" y="381304"/>
                  <a:pt x="2877240" y="383053"/>
                  <a:pt x="2891236" y="383053"/>
                </a:cubicBezTo>
                <a:cubicBezTo>
                  <a:pt x="2906150" y="383053"/>
                  <a:pt x="2919342" y="381103"/>
                  <a:pt x="2930815" y="377202"/>
                </a:cubicBezTo>
                <a:cubicBezTo>
                  <a:pt x="2942287" y="373302"/>
                  <a:pt x="2951924" y="367623"/>
                  <a:pt x="2959725" y="360166"/>
                </a:cubicBezTo>
                <a:cubicBezTo>
                  <a:pt x="2967526" y="352709"/>
                  <a:pt x="2973434" y="343589"/>
                  <a:pt x="2977449" y="332805"/>
                </a:cubicBezTo>
                <a:cubicBezTo>
                  <a:pt x="2981464" y="322021"/>
                  <a:pt x="2983472" y="309803"/>
                  <a:pt x="2983472" y="296151"/>
                </a:cubicBezTo>
                <a:lnTo>
                  <a:pt x="2983472" y="162615"/>
                </a:lnTo>
                <a:cubicBezTo>
                  <a:pt x="2983472" y="161468"/>
                  <a:pt x="2983128" y="160436"/>
                  <a:pt x="2982440" y="159518"/>
                </a:cubicBezTo>
                <a:cubicBezTo>
                  <a:pt x="2981751" y="158600"/>
                  <a:pt x="2980547" y="157854"/>
                  <a:pt x="2978826" y="157281"/>
                </a:cubicBezTo>
                <a:cubicBezTo>
                  <a:pt x="2977105" y="156707"/>
                  <a:pt x="2974839" y="156248"/>
                  <a:pt x="2972029" y="155904"/>
                </a:cubicBezTo>
                <a:cubicBezTo>
                  <a:pt x="2969218" y="155560"/>
                  <a:pt x="2965633" y="155388"/>
                  <a:pt x="2961274" y="155388"/>
                </a:cubicBezTo>
                <a:cubicBezTo>
                  <a:pt x="2956914" y="155388"/>
                  <a:pt x="2953272" y="155560"/>
                  <a:pt x="2950346" y="155904"/>
                </a:cubicBezTo>
                <a:cubicBezTo>
                  <a:pt x="2947421" y="156248"/>
                  <a:pt x="2945098" y="156707"/>
                  <a:pt x="2943377" y="157281"/>
                </a:cubicBezTo>
                <a:cubicBezTo>
                  <a:pt x="2941656" y="157854"/>
                  <a:pt x="2940452" y="158600"/>
                  <a:pt x="2939763" y="159518"/>
                </a:cubicBezTo>
                <a:cubicBezTo>
                  <a:pt x="2939075" y="160436"/>
                  <a:pt x="2938731" y="161468"/>
                  <a:pt x="2938731" y="162615"/>
                </a:cubicBezTo>
                <a:lnTo>
                  <a:pt x="2938731" y="296668"/>
                </a:lnTo>
                <a:cubicBezTo>
                  <a:pt x="2938731" y="304469"/>
                  <a:pt x="2937669" y="311438"/>
                  <a:pt x="2935547" y="317576"/>
                </a:cubicBezTo>
                <a:cubicBezTo>
                  <a:pt x="2933425" y="323713"/>
                  <a:pt x="2930413" y="328876"/>
                  <a:pt x="2926513" y="333063"/>
                </a:cubicBezTo>
                <a:cubicBezTo>
                  <a:pt x="2922612" y="337250"/>
                  <a:pt x="2917851" y="340434"/>
                  <a:pt x="2912230" y="342614"/>
                </a:cubicBezTo>
                <a:cubicBezTo>
                  <a:pt x="2906608" y="344793"/>
                  <a:pt x="2900241" y="345883"/>
                  <a:pt x="2893129" y="345883"/>
                </a:cubicBezTo>
                <a:cubicBezTo>
                  <a:pt x="2886131" y="345883"/>
                  <a:pt x="2879792" y="344822"/>
                  <a:pt x="2874114" y="342700"/>
                </a:cubicBezTo>
                <a:cubicBezTo>
                  <a:pt x="2868435" y="340577"/>
                  <a:pt x="2863559" y="337394"/>
                  <a:pt x="2859487" y="333149"/>
                </a:cubicBezTo>
                <a:cubicBezTo>
                  <a:pt x="2855414" y="328904"/>
                  <a:pt x="2852288" y="323541"/>
                  <a:pt x="2850108" y="317059"/>
                </a:cubicBezTo>
                <a:cubicBezTo>
                  <a:pt x="2847928" y="310578"/>
                  <a:pt x="2846838" y="302920"/>
                  <a:pt x="2846838" y="294086"/>
                </a:cubicBezTo>
                <a:lnTo>
                  <a:pt x="2846838" y="162615"/>
                </a:lnTo>
                <a:cubicBezTo>
                  <a:pt x="2846838" y="161468"/>
                  <a:pt x="2846465" y="160436"/>
                  <a:pt x="2845720" y="159518"/>
                </a:cubicBezTo>
                <a:cubicBezTo>
                  <a:pt x="2844974" y="158600"/>
                  <a:pt x="2843741" y="157854"/>
                  <a:pt x="2842020" y="157281"/>
                </a:cubicBezTo>
                <a:cubicBezTo>
                  <a:pt x="2840299" y="156707"/>
                  <a:pt x="2838005" y="156248"/>
                  <a:pt x="2835137" y="155904"/>
                </a:cubicBezTo>
                <a:cubicBezTo>
                  <a:pt x="2832269" y="155560"/>
                  <a:pt x="2828655" y="155388"/>
                  <a:pt x="2824296" y="155388"/>
                </a:cubicBezTo>
                <a:close/>
                <a:moveTo>
                  <a:pt x="1490968" y="155388"/>
                </a:moveTo>
                <a:cubicBezTo>
                  <a:pt x="1486608" y="155388"/>
                  <a:pt x="1482995" y="155560"/>
                  <a:pt x="1480127" y="155904"/>
                </a:cubicBezTo>
                <a:cubicBezTo>
                  <a:pt x="1477259" y="156248"/>
                  <a:pt x="1474935" y="156707"/>
                  <a:pt x="1473157" y="157281"/>
                </a:cubicBezTo>
                <a:cubicBezTo>
                  <a:pt x="1471379" y="157854"/>
                  <a:pt x="1470117" y="158600"/>
                  <a:pt x="1469371" y="159518"/>
                </a:cubicBezTo>
                <a:cubicBezTo>
                  <a:pt x="1468626" y="160436"/>
                  <a:pt x="1468253" y="161468"/>
                  <a:pt x="1468253" y="162615"/>
                </a:cubicBezTo>
                <a:lnTo>
                  <a:pt x="1468253" y="372900"/>
                </a:lnTo>
                <a:cubicBezTo>
                  <a:pt x="1468253" y="374047"/>
                  <a:pt x="1468626" y="375080"/>
                  <a:pt x="1469371" y="375998"/>
                </a:cubicBezTo>
                <a:cubicBezTo>
                  <a:pt x="1470117" y="376915"/>
                  <a:pt x="1471350" y="377661"/>
                  <a:pt x="1473071" y="378235"/>
                </a:cubicBezTo>
                <a:cubicBezTo>
                  <a:pt x="1474792" y="378808"/>
                  <a:pt x="1477115" y="379267"/>
                  <a:pt x="1480041" y="379611"/>
                </a:cubicBezTo>
                <a:cubicBezTo>
                  <a:pt x="1482966" y="379956"/>
                  <a:pt x="1486608" y="380128"/>
                  <a:pt x="1490968" y="380128"/>
                </a:cubicBezTo>
                <a:cubicBezTo>
                  <a:pt x="1495442" y="380128"/>
                  <a:pt x="1499113" y="379956"/>
                  <a:pt x="1501981" y="379611"/>
                </a:cubicBezTo>
                <a:cubicBezTo>
                  <a:pt x="1504849" y="379267"/>
                  <a:pt x="1507144" y="378808"/>
                  <a:pt x="1508864" y="378235"/>
                </a:cubicBezTo>
                <a:cubicBezTo>
                  <a:pt x="1510585" y="377661"/>
                  <a:pt x="1511818" y="376915"/>
                  <a:pt x="1512564" y="375998"/>
                </a:cubicBezTo>
                <a:cubicBezTo>
                  <a:pt x="1513310" y="375080"/>
                  <a:pt x="1513683" y="374047"/>
                  <a:pt x="1513683" y="372900"/>
                </a:cubicBezTo>
                <a:lnTo>
                  <a:pt x="1513683" y="162615"/>
                </a:lnTo>
                <a:cubicBezTo>
                  <a:pt x="1513683" y="161468"/>
                  <a:pt x="1513310" y="160436"/>
                  <a:pt x="1512564" y="159518"/>
                </a:cubicBezTo>
                <a:cubicBezTo>
                  <a:pt x="1511818" y="158600"/>
                  <a:pt x="1510585" y="157854"/>
                  <a:pt x="1508864" y="157281"/>
                </a:cubicBezTo>
                <a:cubicBezTo>
                  <a:pt x="1507144" y="156707"/>
                  <a:pt x="1504849" y="156248"/>
                  <a:pt x="1501981" y="155904"/>
                </a:cubicBezTo>
                <a:cubicBezTo>
                  <a:pt x="1499113" y="155560"/>
                  <a:pt x="1495442" y="155388"/>
                  <a:pt x="1490968" y="155388"/>
                </a:cubicBezTo>
                <a:close/>
                <a:moveTo>
                  <a:pt x="1198883" y="152807"/>
                </a:moveTo>
                <a:cubicBezTo>
                  <a:pt x="1183625" y="152807"/>
                  <a:pt x="1169658" y="155388"/>
                  <a:pt x="1156981" y="160550"/>
                </a:cubicBezTo>
                <a:cubicBezTo>
                  <a:pt x="1144304" y="165713"/>
                  <a:pt x="1133435" y="173284"/>
                  <a:pt x="1124371" y="183265"/>
                </a:cubicBezTo>
                <a:cubicBezTo>
                  <a:pt x="1115308" y="193246"/>
                  <a:pt x="1108253" y="205579"/>
                  <a:pt x="1103205" y="220263"/>
                </a:cubicBezTo>
                <a:cubicBezTo>
                  <a:pt x="1098157" y="234947"/>
                  <a:pt x="1095634" y="251754"/>
                  <a:pt x="1095634" y="270683"/>
                </a:cubicBezTo>
                <a:cubicBezTo>
                  <a:pt x="1095634" y="289268"/>
                  <a:pt x="1097928" y="305559"/>
                  <a:pt x="1102517" y="319555"/>
                </a:cubicBezTo>
                <a:cubicBezTo>
                  <a:pt x="1107106" y="333551"/>
                  <a:pt x="1113702" y="345224"/>
                  <a:pt x="1122307" y="354573"/>
                </a:cubicBezTo>
                <a:cubicBezTo>
                  <a:pt x="1130910" y="363923"/>
                  <a:pt x="1141350" y="370950"/>
                  <a:pt x="1153625" y="375653"/>
                </a:cubicBezTo>
                <a:cubicBezTo>
                  <a:pt x="1165901" y="380357"/>
                  <a:pt x="1179667" y="382709"/>
                  <a:pt x="1194925" y="382709"/>
                </a:cubicBezTo>
                <a:cubicBezTo>
                  <a:pt x="1202726" y="382709"/>
                  <a:pt x="1209982" y="382078"/>
                  <a:pt x="1216694" y="380816"/>
                </a:cubicBezTo>
                <a:cubicBezTo>
                  <a:pt x="1223405" y="379554"/>
                  <a:pt x="1229371" y="377977"/>
                  <a:pt x="1234590" y="376084"/>
                </a:cubicBezTo>
                <a:cubicBezTo>
                  <a:pt x="1239810" y="374191"/>
                  <a:pt x="1244227" y="372212"/>
                  <a:pt x="1247841" y="370147"/>
                </a:cubicBezTo>
                <a:cubicBezTo>
                  <a:pt x="1251454" y="368082"/>
                  <a:pt x="1253892" y="366390"/>
                  <a:pt x="1255154" y="365070"/>
                </a:cubicBezTo>
                <a:cubicBezTo>
                  <a:pt x="1256416" y="363751"/>
                  <a:pt x="1257334" y="362575"/>
                  <a:pt x="1257908" y="361543"/>
                </a:cubicBezTo>
                <a:cubicBezTo>
                  <a:pt x="1258481" y="360510"/>
                  <a:pt x="1258940" y="359277"/>
                  <a:pt x="1259284" y="357843"/>
                </a:cubicBezTo>
                <a:cubicBezTo>
                  <a:pt x="1259628" y="356409"/>
                  <a:pt x="1259887" y="354688"/>
                  <a:pt x="1260059" y="352680"/>
                </a:cubicBezTo>
                <a:cubicBezTo>
                  <a:pt x="1260231" y="350673"/>
                  <a:pt x="1260317" y="348235"/>
                  <a:pt x="1260317" y="345367"/>
                </a:cubicBezTo>
                <a:cubicBezTo>
                  <a:pt x="1260317" y="341237"/>
                  <a:pt x="1260202" y="337939"/>
                  <a:pt x="1259973" y="335472"/>
                </a:cubicBezTo>
                <a:cubicBezTo>
                  <a:pt x="1259743" y="333006"/>
                  <a:pt x="1259399" y="331084"/>
                  <a:pt x="1258940" y="329707"/>
                </a:cubicBezTo>
                <a:cubicBezTo>
                  <a:pt x="1258481" y="328331"/>
                  <a:pt x="1257908" y="327413"/>
                  <a:pt x="1257219" y="326954"/>
                </a:cubicBezTo>
                <a:cubicBezTo>
                  <a:pt x="1256531" y="326495"/>
                  <a:pt x="1255613" y="326266"/>
                  <a:pt x="1254466" y="326266"/>
                </a:cubicBezTo>
                <a:cubicBezTo>
                  <a:pt x="1252975" y="326266"/>
                  <a:pt x="1250881" y="327184"/>
                  <a:pt x="1248185" y="329019"/>
                </a:cubicBezTo>
                <a:cubicBezTo>
                  <a:pt x="1245489" y="330855"/>
                  <a:pt x="1242047" y="332920"/>
                  <a:pt x="1237860" y="335214"/>
                </a:cubicBezTo>
                <a:cubicBezTo>
                  <a:pt x="1233673" y="337509"/>
                  <a:pt x="1228653" y="339602"/>
                  <a:pt x="1222803" y="341495"/>
                </a:cubicBezTo>
                <a:cubicBezTo>
                  <a:pt x="1216952" y="343388"/>
                  <a:pt x="1210011" y="344334"/>
                  <a:pt x="1201981" y="344334"/>
                </a:cubicBezTo>
                <a:cubicBezTo>
                  <a:pt x="1193147" y="344334"/>
                  <a:pt x="1185203" y="342814"/>
                  <a:pt x="1178147" y="339774"/>
                </a:cubicBezTo>
                <a:cubicBezTo>
                  <a:pt x="1171092" y="336734"/>
                  <a:pt x="1165069" y="332117"/>
                  <a:pt x="1160078" y="325922"/>
                </a:cubicBezTo>
                <a:cubicBezTo>
                  <a:pt x="1155088" y="319727"/>
                  <a:pt x="1151245" y="311840"/>
                  <a:pt x="1148549" y="302260"/>
                </a:cubicBezTo>
                <a:cubicBezTo>
                  <a:pt x="1145853" y="292681"/>
                  <a:pt x="1144505" y="281352"/>
                  <a:pt x="1144505" y="268274"/>
                </a:cubicBezTo>
                <a:cubicBezTo>
                  <a:pt x="1144505" y="256343"/>
                  <a:pt x="1145767" y="245616"/>
                  <a:pt x="1148291" y="236095"/>
                </a:cubicBezTo>
                <a:cubicBezTo>
                  <a:pt x="1150815" y="226573"/>
                  <a:pt x="1154514" y="218456"/>
                  <a:pt x="1159390" y="211745"/>
                </a:cubicBezTo>
                <a:cubicBezTo>
                  <a:pt x="1164266" y="205034"/>
                  <a:pt x="1170174" y="199871"/>
                  <a:pt x="1177115" y="196257"/>
                </a:cubicBezTo>
                <a:cubicBezTo>
                  <a:pt x="1184056" y="192644"/>
                  <a:pt x="1191942" y="190837"/>
                  <a:pt x="1200776" y="190837"/>
                </a:cubicBezTo>
                <a:cubicBezTo>
                  <a:pt x="1208807" y="190837"/>
                  <a:pt x="1215719" y="191841"/>
                  <a:pt x="1221512" y="193848"/>
                </a:cubicBezTo>
                <a:cubicBezTo>
                  <a:pt x="1227306" y="195856"/>
                  <a:pt x="1232296" y="198093"/>
                  <a:pt x="1236483" y="200560"/>
                </a:cubicBezTo>
                <a:cubicBezTo>
                  <a:pt x="1240671" y="203026"/>
                  <a:pt x="1244084" y="205263"/>
                  <a:pt x="1246722" y="207271"/>
                </a:cubicBezTo>
                <a:cubicBezTo>
                  <a:pt x="1249361" y="209278"/>
                  <a:pt x="1251541" y="210282"/>
                  <a:pt x="1253261" y="210282"/>
                </a:cubicBezTo>
                <a:cubicBezTo>
                  <a:pt x="1254294" y="210282"/>
                  <a:pt x="1255212" y="209938"/>
                  <a:pt x="1256015" y="209250"/>
                </a:cubicBezTo>
                <a:cubicBezTo>
                  <a:pt x="1256818" y="208561"/>
                  <a:pt x="1257506" y="207471"/>
                  <a:pt x="1258080" y="205980"/>
                </a:cubicBezTo>
                <a:cubicBezTo>
                  <a:pt x="1258653" y="204489"/>
                  <a:pt x="1259055" y="202538"/>
                  <a:pt x="1259284" y="200129"/>
                </a:cubicBezTo>
                <a:cubicBezTo>
                  <a:pt x="1259514" y="197720"/>
                  <a:pt x="1259628" y="194795"/>
                  <a:pt x="1259628" y="191353"/>
                </a:cubicBezTo>
                <a:cubicBezTo>
                  <a:pt x="1259628" y="188141"/>
                  <a:pt x="1259542" y="185445"/>
                  <a:pt x="1259370" y="183265"/>
                </a:cubicBezTo>
                <a:cubicBezTo>
                  <a:pt x="1259198" y="181086"/>
                  <a:pt x="1258940" y="179193"/>
                  <a:pt x="1258596" y="177586"/>
                </a:cubicBezTo>
                <a:cubicBezTo>
                  <a:pt x="1258252" y="175980"/>
                  <a:pt x="1257793" y="174661"/>
                  <a:pt x="1257219" y="173629"/>
                </a:cubicBezTo>
                <a:cubicBezTo>
                  <a:pt x="1256646" y="172596"/>
                  <a:pt x="1255584" y="171305"/>
                  <a:pt x="1254036" y="169757"/>
                </a:cubicBezTo>
                <a:cubicBezTo>
                  <a:pt x="1252487" y="168208"/>
                  <a:pt x="1249762" y="166344"/>
                  <a:pt x="1245862" y="164164"/>
                </a:cubicBezTo>
                <a:cubicBezTo>
                  <a:pt x="1241961" y="161984"/>
                  <a:pt x="1237573" y="160063"/>
                  <a:pt x="1232697" y="158399"/>
                </a:cubicBezTo>
                <a:cubicBezTo>
                  <a:pt x="1227822" y="156736"/>
                  <a:pt x="1222516" y="155388"/>
                  <a:pt x="1216780" y="154355"/>
                </a:cubicBezTo>
                <a:cubicBezTo>
                  <a:pt x="1211044" y="153323"/>
                  <a:pt x="1205078" y="152807"/>
                  <a:pt x="1198883" y="152807"/>
                </a:cubicBezTo>
                <a:close/>
                <a:moveTo>
                  <a:pt x="208283" y="152807"/>
                </a:moveTo>
                <a:cubicBezTo>
                  <a:pt x="193025" y="152807"/>
                  <a:pt x="179058" y="155388"/>
                  <a:pt x="166381" y="160550"/>
                </a:cubicBezTo>
                <a:cubicBezTo>
                  <a:pt x="153704" y="165713"/>
                  <a:pt x="142834" y="173284"/>
                  <a:pt x="133771" y="183265"/>
                </a:cubicBezTo>
                <a:cubicBezTo>
                  <a:pt x="124708" y="193246"/>
                  <a:pt x="117653" y="205579"/>
                  <a:pt x="112605" y="220263"/>
                </a:cubicBezTo>
                <a:cubicBezTo>
                  <a:pt x="107557" y="234947"/>
                  <a:pt x="105034" y="251754"/>
                  <a:pt x="105034" y="270683"/>
                </a:cubicBezTo>
                <a:cubicBezTo>
                  <a:pt x="105034" y="289268"/>
                  <a:pt x="107328" y="305559"/>
                  <a:pt x="111917" y="319555"/>
                </a:cubicBezTo>
                <a:cubicBezTo>
                  <a:pt x="116506" y="333551"/>
                  <a:pt x="123102" y="345224"/>
                  <a:pt x="131706" y="354573"/>
                </a:cubicBezTo>
                <a:cubicBezTo>
                  <a:pt x="140311" y="363923"/>
                  <a:pt x="150750" y="370950"/>
                  <a:pt x="163025" y="375653"/>
                </a:cubicBezTo>
                <a:cubicBezTo>
                  <a:pt x="175301" y="380357"/>
                  <a:pt x="189067" y="382709"/>
                  <a:pt x="204325" y="382709"/>
                </a:cubicBezTo>
                <a:cubicBezTo>
                  <a:pt x="212126" y="382709"/>
                  <a:pt x="219382" y="382078"/>
                  <a:pt x="226094" y="380816"/>
                </a:cubicBezTo>
                <a:cubicBezTo>
                  <a:pt x="232805" y="379554"/>
                  <a:pt x="238771" y="377977"/>
                  <a:pt x="243990" y="376084"/>
                </a:cubicBezTo>
                <a:cubicBezTo>
                  <a:pt x="249210" y="374191"/>
                  <a:pt x="253627" y="372212"/>
                  <a:pt x="257241" y="370147"/>
                </a:cubicBezTo>
                <a:cubicBezTo>
                  <a:pt x="260854" y="368082"/>
                  <a:pt x="263292" y="366390"/>
                  <a:pt x="264554" y="365070"/>
                </a:cubicBezTo>
                <a:cubicBezTo>
                  <a:pt x="265816" y="363751"/>
                  <a:pt x="266734" y="362575"/>
                  <a:pt x="267308" y="361543"/>
                </a:cubicBezTo>
                <a:cubicBezTo>
                  <a:pt x="267881" y="360510"/>
                  <a:pt x="268340" y="359277"/>
                  <a:pt x="268684" y="357843"/>
                </a:cubicBezTo>
                <a:cubicBezTo>
                  <a:pt x="269028" y="356409"/>
                  <a:pt x="269286" y="354688"/>
                  <a:pt x="269459" y="352680"/>
                </a:cubicBezTo>
                <a:cubicBezTo>
                  <a:pt x="269631" y="350673"/>
                  <a:pt x="269717" y="348235"/>
                  <a:pt x="269717" y="345367"/>
                </a:cubicBezTo>
                <a:cubicBezTo>
                  <a:pt x="269717" y="341237"/>
                  <a:pt x="269602" y="337939"/>
                  <a:pt x="269373" y="335472"/>
                </a:cubicBezTo>
                <a:cubicBezTo>
                  <a:pt x="269143" y="333006"/>
                  <a:pt x="268799" y="331084"/>
                  <a:pt x="268340" y="329707"/>
                </a:cubicBezTo>
                <a:cubicBezTo>
                  <a:pt x="267881" y="328331"/>
                  <a:pt x="267308" y="327413"/>
                  <a:pt x="266619" y="326954"/>
                </a:cubicBezTo>
                <a:cubicBezTo>
                  <a:pt x="265931" y="326495"/>
                  <a:pt x="265013" y="326266"/>
                  <a:pt x="263866" y="326266"/>
                </a:cubicBezTo>
                <a:cubicBezTo>
                  <a:pt x="262374" y="326266"/>
                  <a:pt x="260281" y="327184"/>
                  <a:pt x="257585" y="329019"/>
                </a:cubicBezTo>
                <a:cubicBezTo>
                  <a:pt x="254889" y="330855"/>
                  <a:pt x="251447" y="332920"/>
                  <a:pt x="247260" y="335214"/>
                </a:cubicBezTo>
                <a:cubicBezTo>
                  <a:pt x="243073" y="337509"/>
                  <a:pt x="238053" y="339602"/>
                  <a:pt x="232203" y="341495"/>
                </a:cubicBezTo>
                <a:cubicBezTo>
                  <a:pt x="226352" y="343388"/>
                  <a:pt x="219411" y="344334"/>
                  <a:pt x="211381" y="344334"/>
                </a:cubicBezTo>
                <a:cubicBezTo>
                  <a:pt x="202547" y="344334"/>
                  <a:pt x="194603" y="342814"/>
                  <a:pt x="187547" y="339774"/>
                </a:cubicBezTo>
                <a:cubicBezTo>
                  <a:pt x="180492" y="336734"/>
                  <a:pt x="174469" y="332117"/>
                  <a:pt x="169479" y="325922"/>
                </a:cubicBezTo>
                <a:cubicBezTo>
                  <a:pt x="164488" y="319727"/>
                  <a:pt x="160645" y="311840"/>
                  <a:pt x="157949" y="302260"/>
                </a:cubicBezTo>
                <a:cubicBezTo>
                  <a:pt x="155253" y="292681"/>
                  <a:pt x="153905" y="281352"/>
                  <a:pt x="153905" y="268274"/>
                </a:cubicBezTo>
                <a:cubicBezTo>
                  <a:pt x="153905" y="256343"/>
                  <a:pt x="155167" y="245616"/>
                  <a:pt x="157691" y="236095"/>
                </a:cubicBezTo>
                <a:cubicBezTo>
                  <a:pt x="160215" y="226573"/>
                  <a:pt x="163915" y="218456"/>
                  <a:pt x="168790" y="211745"/>
                </a:cubicBezTo>
                <a:cubicBezTo>
                  <a:pt x="173666" y="205034"/>
                  <a:pt x="179574" y="199871"/>
                  <a:pt x="186515" y="196257"/>
                </a:cubicBezTo>
                <a:cubicBezTo>
                  <a:pt x="193456" y="192644"/>
                  <a:pt x="201342" y="190837"/>
                  <a:pt x="210176" y="190837"/>
                </a:cubicBezTo>
                <a:cubicBezTo>
                  <a:pt x="218207" y="190837"/>
                  <a:pt x="225119" y="191841"/>
                  <a:pt x="230912" y="193848"/>
                </a:cubicBezTo>
                <a:cubicBezTo>
                  <a:pt x="236706" y="195856"/>
                  <a:pt x="241696" y="198093"/>
                  <a:pt x="245883" y="200560"/>
                </a:cubicBezTo>
                <a:cubicBezTo>
                  <a:pt x="250071" y="203026"/>
                  <a:pt x="253484" y="205263"/>
                  <a:pt x="256122" y="207271"/>
                </a:cubicBezTo>
                <a:cubicBezTo>
                  <a:pt x="258761" y="209278"/>
                  <a:pt x="260940" y="210282"/>
                  <a:pt x="262661" y="210282"/>
                </a:cubicBezTo>
                <a:cubicBezTo>
                  <a:pt x="263694" y="210282"/>
                  <a:pt x="264611" y="209938"/>
                  <a:pt x="265415" y="209250"/>
                </a:cubicBezTo>
                <a:cubicBezTo>
                  <a:pt x="266218" y="208561"/>
                  <a:pt x="266906" y="207471"/>
                  <a:pt x="267480" y="205980"/>
                </a:cubicBezTo>
                <a:cubicBezTo>
                  <a:pt x="268053" y="204489"/>
                  <a:pt x="268455" y="202538"/>
                  <a:pt x="268684" y="200129"/>
                </a:cubicBezTo>
                <a:cubicBezTo>
                  <a:pt x="268914" y="197720"/>
                  <a:pt x="269028" y="194795"/>
                  <a:pt x="269028" y="191353"/>
                </a:cubicBezTo>
                <a:cubicBezTo>
                  <a:pt x="269028" y="188141"/>
                  <a:pt x="268942" y="185445"/>
                  <a:pt x="268770" y="183265"/>
                </a:cubicBezTo>
                <a:cubicBezTo>
                  <a:pt x="268598" y="181086"/>
                  <a:pt x="268340" y="179193"/>
                  <a:pt x="267996" y="177586"/>
                </a:cubicBezTo>
                <a:cubicBezTo>
                  <a:pt x="267652" y="175980"/>
                  <a:pt x="267193" y="174661"/>
                  <a:pt x="266619" y="173629"/>
                </a:cubicBezTo>
                <a:cubicBezTo>
                  <a:pt x="266046" y="172596"/>
                  <a:pt x="264984" y="171305"/>
                  <a:pt x="263436" y="169757"/>
                </a:cubicBezTo>
                <a:cubicBezTo>
                  <a:pt x="261887" y="168208"/>
                  <a:pt x="259162" y="166344"/>
                  <a:pt x="255262" y="164164"/>
                </a:cubicBezTo>
                <a:cubicBezTo>
                  <a:pt x="251361" y="161984"/>
                  <a:pt x="246973" y="160063"/>
                  <a:pt x="242097" y="158399"/>
                </a:cubicBezTo>
                <a:cubicBezTo>
                  <a:pt x="237222" y="156736"/>
                  <a:pt x="231916" y="155388"/>
                  <a:pt x="226180" y="154355"/>
                </a:cubicBezTo>
                <a:cubicBezTo>
                  <a:pt x="220444" y="153323"/>
                  <a:pt x="214478" y="152807"/>
                  <a:pt x="208283" y="152807"/>
                </a:cubicBezTo>
                <a:close/>
                <a:moveTo>
                  <a:pt x="3134635" y="152635"/>
                </a:moveTo>
                <a:cubicBezTo>
                  <a:pt x="3117082" y="152635"/>
                  <a:pt x="3101165" y="155330"/>
                  <a:pt x="3086882" y="160722"/>
                </a:cubicBezTo>
                <a:cubicBezTo>
                  <a:pt x="3072599" y="166114"/>
                  <a:pt x="3060410" y="173887"/>
                  <a:pt x="3050314" y="184040"/>
                </a:cubicBezTo>
                <a:cubicBezTo>
                  <a:pt x="3040219" y="194192"/>
                  <a:pt x="3032418" y="206525"/>
                  <a:pt x="3026911" y="221037"/>
                </a:cubicBezTo>
                <a:cubicBezTo>
                  <a:pt x="3021405" y="235550"/>
                  <a:pt x="3018651" y="251926"/>
                  <a:pt x="3018651" y="270167"/>
                </a:cubicBezTo>
                <a:cubicBezTo>
                  <a:pt x="3018651" y="287834"/>
                  <a:pt x="3021232" y="303637"/>
                  <a:pt x="3026395" y="317576"/>
                </a:cubicBezTo>
                <a:cubicBezTo>
                  <a:pt x="3031557" y="331514"/>
                  <a:pt x="3039014" y="343331"/>
                  <a:pt x="3048766" y="353025"/>
                </a:cubicBezTo>
                <a:cubicBezTo>
                  <a:pt x="3058517" y="362719"/>
                  <a:pt x="3070420" y="370118"/>
                  <a:pt x="3084473" y="375223"/>
                </a:cubicBezTo>
                <a:cubicBezTo>
                  <a:pt x="3098526" y="380328"/>
                  <a:pt x="3114444" y="382881"/>
                  <a:pt x="3132226" y="382881"/>
                </a:cubicBezTo>
                <a:cubicBezTo>
                  <a:pt x="3138306" y="382881"/>
                  <a:pt x="3144357" y="382594"/>
                  <a:pt x="3150380" y="382021"/>
                </a:cubicBezTo>
                <a:cubicBezTo>
                  <a:pt x="3156403" y="381447"/>
                  <a:pt x="3162369" y="380587"/>
                  <a:pt x="3168277" y="379439"/>
                </a:cubicBezTo>
                <a:cubicBezTo>
                  <a:pt x="3174185" y="378292"/>
                  <a:pt x="3179893" y="376915"/>
                  <a:pt x="3185399" y="375309"/>
                </a:cubicBezTo>
                <a:cubicBezTo>
                  <a:pt x="3190906" y="373703"/>
                  <a:pt x="3195524" y="372154"/>
                  <a:pt x="3199252" y="370663"/>
                </a:cubicBezTo>
                <a:cubicBezTo>
                  <a:pt x="3202980" y="369172"/>
                  <a:pt x="3205447" y="367135"/>
                  <a:pt x="3206651" y="364554"/>
                </a:cubicBezTo>
                <a:cubicBezTo>
                  <a:pt x="3207856" y="361973"/>
                  <a:pt x="3208458" y="358961"/>
                  <a:pt x="3208458" y="355520"/>
                </a:cubicBezTo>
                <a:lnTo>
                  <a:pt x="3208458" y="266897"/>
                </a:lnTo>
                <a:cubicBezTo>
                  <a:pt x="3208458" y="264603"/>
                  <a:pt x="3208172" y="262567"/>
                  <a:pt x="3207598" y="260788"/>
                </a:cubicBezTo>
                <a:cubicBezTo>
                  <a:pt x="3207024" y="259010"/>
                  <a:pt x="3206193" y="257490"/>
                  <a:pt x="3205103" y="256228"/>
                </a:cubicBezTo>
                <a:cubicBezTo>
                  <a:pt x="3204013" y="254966"/>
                  <a:pt x="3202751" y="254020"/>
                  <a:pt x="3201317" y="253389"/>
                </a:cubicBezTo>
                <a:cubicBezTo>
                  <a:pt x="3199883" y="252758"/>
                  <a:pt x="3198248" y="252442"/>
                  <a:pt x="3196412" y="252442"/>
                </a:cubicBezTo>
                <a:lnTo>
                  <a:pt x="3121212" y="252442"/>
                </a:lnTo>
                <a:cubicBezTo>
                  <a:pt x="3120180" y="252442"/>
                  <a:pt x="3119262" y="252758"/>
                  <a:pt x="3118459" y="253389"/>
                </a:cubicBezTo>
                <a:cubicBezTo>
                  <a:pt x="3117656" y="254020"/>
                  <a:pt x="3116968" y="254995"/>
                  <a:pt x="3116394" y="256314"/>
                </a:cubicBezTo>
                <a:cubicBezTo>
                  <a:pt x="3115820" y="257634"/>
                  <a:pt x="3115390" y="259383"/>
                  <a:pt x="3115103" y="261563"/>
                </a:cubicBezTo>
                <a:cubicBezTo>
                  <a:pt x="3114817" y="263742"/>
                  <a:pt x="3114673" y="266438"/>
                  <a:pt x="3114673" y="269651"/>
                </a:cubicBezTo>
                <a:cubicBezTo>
                  <a:pt x="3114673" y="275846"/>
                  <a:pt x="3115247" y="280234"/>
                  <a:pt x="3116394" y="282815"/>
                </a:cubicBezTo>
                <a:cubicBezTo>
                  <a:pt x="3117541" y="285396"/>
                  <a:pt x="3119147" y="286687"/>
                  <a:pt x="3121212" y="286687"/>
                </a:cubicBezTo>
                <a:lnTo>
                  <a:pt x="3163373" y="286687"/>
                </a:lnTo>
                <a:lnTo>
                  <a:pt x="3163373" y="338312"/>
                </a:lnTo>
                <a:cubicBezTo>
                  <a:pt x="3159128" y="340606"/>
                  <a:pt x="3154539" y="342327"/>
                  <a:pt x="3149606" y="343474"/>
                </a:cubicBezTo>
                <a:cubicBezTo>
                  <a:pt x="3144673" y="344621"/>
                  <a:pt x="3139683" y="345195"/>
                  <a:pt x="3134635" y="345195"/>
                </a:cubicBezTo>
                <a:cubicBezTo>
                  <a:pt x="3124310" y="345195"/>
                  <a:pt x="3114874" y="343531"/>
                  <a:pt x="3106327" y="340204"/>
                </a:cubicBezTo>
                <a:cubicBezTo>
                  <a:pt x="3097781" y="336878"/>
                  <a:pt x="3090467" y="331945"/>
                  <a:pt x="3084387" y="325405"/>
                </a:cubicBezTo>
                <a:cubicBezTo>
                  <a:pt x="3078306" y="318866"/>
                  <a:pt x="3073574" y="310750"/>
                  <a:pt x="3070190" y="301056"/>
                </a:cubicBezTo>
                <a:cubicBezTo>
                  <a:pt x="3066806" y="291362"/>
                  <a:pt x="3065113" y="280148"/>
                  <a:pt x="3065113" y="267414"/>
                </a:cubicBezTo>
                <a:cubicBezTo>
                  <a:pt x="3065113" y="255827"/>
                  <a:pt x="3066777" y="245244"/>
                  <a:pt x="3070104" y="235664"/>
                </a:cubicBezTo>
                <a:cubicBezTo>
                  <a:pt x="3073431" y="226085"/>
                  <a:pt x="3078192" y="217882"/>
                  <a:pt x="3084387" y="211057"/>
                </a:cubicBezTo>
                <a:cubicBezTo>
                  <a:pt x="3090582" y="204231"/>
                  <a:pt x="3098039" y="198953"/>
                  <a:pt x="3106757" y="195225"/>
                </a:cubicBezTo>
                <a:cubicBezTo>
                  <a:pt x="3115476" y="191497"/>
                  <a:pt x="3125228" y="189632"/>
                  <a:pt x="3136011" y="189632"/>
                </a:cubicBezTo>
                <a:cubicBezTo>
                  <a:pt x="3146107" y="189632"/>
                  <a:pt x="3154969" y="190665"/>
                  <a:pt x="3162598" y="192730"/>
                </a:cubicBezTo>
                <a:cubicBezTo>
                  <a:pt x="3170227" y="194795"/>
                  <a:pt x="3176795" y="197032"/>
                  <a:pt x="3182302" y="199441"/>
                </a:cubicBezTo>
                <a:cubicBezTo>
                  <a:pt x="3187808" y="201850"/>
                  <a:pt x="3192225" y="204087"/>
                  <a:pt x="3195552" y="206152"/>
                </a:cubicBezTo>
                <a:cubicBezTo>
                  <a:pt x="3198879" y="208217"/>
                  <a:pt x="3201288" y="209250"/>
                  <a:pt x="3202780" y="209250"/>
                </a:cubicBezTo>
                <a:cubicBezTo>
                  <a:pt x="3203812" y="209250"/>
                  <a:pt x="3204701" y="208963"/>
                  <a:pt x="3205447" y="208389"/>
                </a:cubicBezTo>
                <a:cubicBezTo>
                  <a:pt x="3206193" y="207816"/>
                  <a:pt x="3206823" y="206812"/>
                  <a:pt x="3207340" y="205378"/>
                </a:cubicBezTo>
                <a:cubicBezTo>
                  <a:pt x="3207856" y="203944"/>
                  <a:pt x="3208258" y="202022"/>
                  <a:pt x="3208544" y="199613"/>
                </a:cubicBezTo>
                <a:cubicBezTo>
                  <a:pt x="3208831" y="197204"/>
                  <a:pt x="3208974" y="194336"/>
                  <a:pt x="3208974" y="191009"/>
                </a:cubicBezTo>
                <a:cubicBezTo>
                  <a:pt x="3208974" y="185273"/>
                  <a:pt x="3208630" y="180942"/>
                  <a:pt x="3207942" y="178017"/>
                </a:cubicBezTo>
                <a:cubicBezTo>
                  <a:pt x="3207254" y="175091"/>
                  <a:pt x="3206135" y="172826"/>
                  <a:pt x="3204586" y="171219"/>
                </a:cubicBezTo>
                <a:cubicBezTo>
                  <a:pt x="3203038" y="169613"/>
                  <a:pt x="3200313" y="167720"/>
                  <a:pt x="3196412" y="165541"/>
                </a:cubicBezTo>
                <a:cubicBezTo>
                  <a:pt x="3192512" y="163361"/>
                  <a:pt x="3187608" y="161325"/>
                  <a:pt x="3181699" y="159432"/>
                </a:cubicBezTo>
                <a:cubicBezTo>
                  <a:pt x="3175791" y="157539"/>
                  <a:pt x="3168879" y="155933"/>
                  <a:pt x="3160963" y="154613"/>
                </a:cubicBezTo>
                <a:cubicBezTo>
                  <a:pt x="3153048" y="153294"/>
                  <a:pt x="3144271" y="152635"/>
                  <a:pt x="3134635" y="152635"/>
                </a:cubicBezTo>
                <a:close/>
                <a:moveTo>
                  <a:pt x="3324000" y="152462"/>
                </a:moveTo>
                <a:cubicBezTo>
                  <a:pt x="3313790" y="152462"/>
                  <a:pt x="3304124" y="153782"/>
                  <a:pt x="3295004" y="156420"/>
                </a:cubicBezTo>
                <a:cubicBezTo>
                  <a:pt x="3285884" y="159059"/>
                  <a:pt x="3277968" y="163046"/>
                  <a:pt x="3271257" y="168380"/>
                </a:cubicBezTo>
                <a:cubicBezTo>
                  <a:pt x="3264546" y="173715"/>
                  <a:pt x="3259211" y="180426"/>
                  <a:pt x="3255253" y="188514"/>
                </a:cubicBezTo>
                <a:cubicBezTo>
                  <a:pt x="3251295" y="196602"/>
                  <a:pt x="3249316" y="205980"/>
                  <a:pt x="3249316" y="216649"/>
                </a:cubicBezTo>
                <a:cubicBezTo>
                  <a:pt x="3249316" y="225942"/>
                  <a:pt x="3250693" y="233915"/>
                  <a:pt x="3253446" y="240569"/>
                </a:cubicBezTo>
                <a:cubicBezTo>
                  <a:pt x="3256199" y="247223"/>
                  <a:pt x="3259784" y="252987"/>
                  <a:pt x="3264201" y="257863"/>
                </a:cubicBezTo>
                <a:cubicBezTo>
                  <a:pt x="3268618" y="262739"/>
                  <a:pt x="3273637" y="266926"/>
                  <a:pt x="3279259" y="270425"/>
                </a:cubicBezTo>
                <a:cubicBezTo>
                  <a:pt x="3284880" y="273924"/>
                  <a:pt x="3290673" y="277050"/>
                  <a:pt x="3296639" y="279804"/>
                </a:cubicBezTo>
                <a:cubicBezTo>
                  <a:pt x="3302605" y="282557"/>
                  <a:pt x="3308398" y="285167"/>
                  <a:pt x="3314019" y="287633"/>
                </a:cubicBezTo>
                <a:cubicBezTo>
                  <a:pt x="3319641" y="290100"/>
                  <a:pt x="3324660" y="292738"/>
                  <a:pt x="3329076" y="295549"/>
                </a:cubicBezTo>
                <a:cubicBezTo>
                  <a:pt x="3333493" y="298360"/>
                  <a:pt x="3337078" y="301572"/>
                  <a:pt x="3339832" y="305186"/>
                </a:cubicBezTo>
                <a:cubicBezTo>
                  <a:pt x="3342585" y="308799"/>
                  <a:pt x="3343962" y="313130"/>
                  <a:pt x="3343962" y="318178"/>
                </a:cubicBezTo>
                <a:cubicBezTo>
                  <a:pt x="3343962" y="322537"/>
                  <a:pt x="3343158" y="326495"/>
                  <a:pt x="3341552" y="330052"/>
                </a:cubicBezTo>
                <a:cubicBezTo>
                  <a:pt x="3339946" y="333608"/>
                  <a:pt x="3337623" y="336591"/>
                  <a:pt x="3334583" y="339000"/>
                </a:cubicBezTo>
                <a:cubicBezTo>
                  <a:pt x="3331543" y="341409"/>
                  <a:pt x="3327843" y="343273"/>
                  <a:pt x="3323484" y="344593"/>
                </a:cubicBezTo>
                <a:cubicBezTo>
                  <a:pt x="3319124" y="345912"/>
                  <a:pt x="3314191" y="346572"/>
                  <a:pt x="3308685" y="346572"/>
                </a:cubicBezTo>
                <a:cubicBezTo>
                  <a:pt x="3300310" y="346572"/>
                  <a:pt x="3292939" y="345625"/>
                  <a:pt x="3286572" y="343732"/>
                </a:cubicBezTo>
                <a:cubicBezTo>
                  <a:pt x="3280205" y="341839"/>
                  <a:pt x="3274727" y="339746"/>
                  <a:pt x="3270138" y="337451"/>
                </a:cubicBezTo>
                <a:cubicBezTo>
                  <a:pt x="3265549" y="335157"/>
                  <a:pt x="3261792" y="333063"/>
                  <a:pt x="3258867" y="331170"/>
                </a:cubicBezTo>
                <a:cubicBezTo>
                  <a:pt x="3255941" y="329277"/>
                  <a:pt x="3253676" y="328331"/>
                  <a:pt x="3252070" y="328331"/>
                </a:cubicBezTo>
                <a:cubicBezTo>
                  <a:pt x="3250922" y="328331"/>
                  <a:pt x="3249918" y="328646"/>
                  <a:pt x="3249058" y="329277"/>
                </a:cubicBezTo>
                <a:cubicBezTo>
                  <a:pt x="3248198" y="329908"/>
                  <a:pt x="3247509" y="330969"/>
                  <a:pt x="3246993" y="332461"/>
                </a:cubicBezTo>
                <a:cubicBezTo>
                  <a:pt x="3246477" y="333952"/>
                  <a:pt x="3246104" y="335902"/>
                  <a:pt x="3245875" y="338312"/>
                </a:cubicBezTo>
                <a:cubicBezTo>
                  <a:pt x="3245645" y="340721"/>
                  <a:pt x="3245530" y="343704"/>
                  <a:pt x="3245530" y="347260"/>
                </a:cubicBezTo>
                <a:cubicBezTo>
                  <a:pt x="3245530" y="352537"/>
                  <a:pt x="3245846" y="356581"/>
                  <a:pt x="3246477" y="359392"/>
                </a:cubicBezTo>
                <a:cubicBezTo>
                  <a:pt x="3247108" y="362202"/>
                  <a:pt x="3248169" y="364353"/>
                  <a:pt x="3249660" y="365845"/>
                </a:cubicBezTo>
                <a:cubicBezTo>
                  <a:pt x="3251152" y="367336"/>
                  <a:pt x="3253589" y="369057"/>
                  <a:pt x="3256974" y="371007"/>
                </a:cubicBezTo>
                <a:cubicBezTo>
                  <a:pt x="3260358" y="372958"/>
                  <a:pt x="3264574" y="374822"/>
                  <a:pt x="3269622" y="376600"/>
                </a:cubicBezTo>
                <a:cubicBezTo>
                  <a:pt x="3274670" y="378378"/>
                  <a:pt x="3280492" y="379898"/>
                  <a:pt x="3287088" y="381160"/>
                </a:cubicBezTo>
                <a:cubicBezTo>
                  <a:pt x="3293685" y="382422"/>
                  <a:pt x="3300826" y="383053"/>
                  <a:pt x="3308513" y="383053"/>
                </a:cubicBezTo>
                <a:cubicBezTo>
                  <a:pt x="3319870" y="383053"/>
                  <a:pt x="3330539" y="381562"/>
                  <a:pt x="3340520" y="378579"/>
                </a:cubicBezTo>
                <a:cubicBezTo>
                  <a:pt x="3350501" y="375596"/>
                  <a:pt x="3359220" y="371151"/>
                  <a:pt x="3366676" y="365242"/>
                </a:cubicBezTo>
                <a:cubicBezTo>
                  <a:pt x="3374133" y="359334"/>
                  <a:pt x="3380042" y="351963"/>
                  <a:pt x="3384401" y="343130"/>
                </a:cubicBezTo>
                <a:cubicBezTo>
                  <a:pt x="3388760" y="334296"/>
                  <a:pt x="3390940" y="324029"/>
                  <a:pt x="3390940" y="312327"/>
                </a:cubicBezTo>
                <a:cubicBezTo>
                  <a:pt x="3390940" y="303379"/>
                  <a:pt x="3389563" y="295606"/>
                  <a:pt x="3386810" y="289010"/>
                </a:cubicBezTo>
                <a:cubicBezTo>
                  <a:pt x="3384057" y="282413"/>
                  <a:pt x="3380443" y="276677"/>
                  <a:pt x="3375969" y="271802"/>
                </a:cubicBezTo>
                <a:cubicBezTo>
                  <a:pt x="3371495" y="266926"/>
                  <a:pt x="3366390" y="262739"/>
                  <a:pt x="3360654" y="259240"/>
                </a:cubicBezTo>
                <a:cubicBezTo>
                  <a:pt x="3354918" y="255741"/>
                  <a:pt x="3349067" y="252614"/>
                  <a:pt x="3343101" y="249861"/>
                </a:cubicBezTo>
                <a:cubicBezTo>
                  <a:pt x="3337136" y="247108"/>
                  <a:pt x="3331285" y="244498"/>
                  <a:pt x="3325549" y="242031"/>
                </a:cubicBezTo>
                <a:cubicBezTo>
                  <a:pt x="3319813" y="239565"/>
                  <a:pt x="3314679" y="236926"/>
                  <a:pt x="3310147" y="234116"/>
                </a:cubicBezTo>
                <a:cubicBezTo>
                  <a:pt x="3305616" y="231305"/>
                  <a:pt x="3302002" y="228093"/>
                  <a:pt x="3299306" y="224479"/>
                </a:cubicBezTo>
                <a:cubicBezTo>
                  <a:pt x="3296610" y="220865"/>
                  <a:pt x="3295262" y="216592"/>
                  <a:pt x="3295262" y="211659"/>
                </a:cubicBezTo>
                <a:cubicBezTo>
                  <a:pt x="3295262" y="208332"/>
                  <a:pt x="3295865" y="205177"/>
                  <a:pt x="3297069" y="202194"/>
                </a:cubicBezTo>
                <a:cubicBezTo>
                  <a:pt x="3298274" y="199212"/>
                  <a:pt x="3300109" y="196659"/>
                  <a:pt x="3302576" y="194537"/>
                </a:cubicBezTo>
                <a:cubicBezTo>
                  <a:pt x="3305042" y="192414"/>
                  <a:pt x="3308111" y="190751"/>
                  <a:pt x="3311782" y="189546"/>
                </a:cubicBezTo>
                <a:cubicBezTo>
                  <a:pt x="3315453" y="188342"/>
                  <a:pt x="3319755" y="187739"/>
                  <a:pt x="3324688" y="187739"/>
                </a:cubicBezTo>
                <a:cubicBezTo>
                  <a:pt x="3330998" y="187739"/>
                  <a:pt x="3336791" y="188514"/>
                  <a:pt x="3342069" y="190062"/>
                </a:cubicBezTo>
                <a:cubicBezTo>
                  <a:pt x="3347346" y="191611"/>
                  <a:pt x="3351992" y="193332"/>
                  <a:pt x="3356007" y="195225"/>
                </a:cubicBezTo>
                <a:cubicBezTo>
                  <a:pt x="3360023" y="197118"/>
                  <a:pt x="3363407" y="198867"/>
                  <a:pt x="3366160" y="200473"/>
                </a:cubicBezTo>
                <a:cubicBezTo>
                  <a:pt x="3368914" y="202080"/>
                  <a:pt x="3370921" y="202883"/>
                  <a:pt x="3372183" y="202883"/>
                </a:cubicBezTo>
                <a:cubicBezTo>
                  <a:pt x="3373445" y="202883"/>
                  <a:pt x="3374449" y="202538"/>
                  <a:pt x="3375195" y="201850"/>
                </a:cubicBezTo>
                <a:cubicBezTo>
                  <a:pt x="3375940" y="201162"/>
                  <a:pt x="3376514" y="200072"/>
                  <a:pt x="3376915" y="198581"/>
                </a:cubicBezTo>
                <a:cubicBezTo>
                  <a:pt x="3377317" y="197089"/>
                  <a:pt x="3377604" y="195196"/>
                  <a:pt x="3377776" y="192902"/>
                </a:cubicBezTo>
                <a:cubicBezTo>
                  <a:pt x="3377948" y="190607"/>
                  <a:pt x="3378034" y="187797"/>
                  <a:pt x="3378034" y="184470"/>
                </a:cubicBezTo>
                <a:cubicBezTo>
                  <a:pt x="3378034" y="181487"/>
                  <a:pt x="3377977" y="178992"/>
                  <a:pt x="3377862" y="176984"/>
                </a:cubicBezTo>
                <a:cubicBezTo>
                  <a:pt x="3377747" y="174977"/>
                  <a:pt x="3377546" y="173313"/>
                  <a:pt x="3377260" y="171994"/>
                </a:cubicBezTo>
                <a:cubicBezTo>
                  <a:pt x="3376973" y="170675"/>
                  <a:pt x="3376628" y="169613"/>
                  <a:pt x="3376227" y="168810"/>
                </a:cubicBezTo>
                <a:cubicBezTo>
                  <a:pt x="3375826" y="168007"/>
                  <a:pt x="3375051" y="167032"/>
                  <a:pt x="3373904" y="165885"/>
                </a:cubicBezTo>
                <a:cubicBezTo>
                  <a:pt x="3372757" y="164738"/>
                  <a:pt x="3370405" y="163304"/>
                  <a:pt x="3366849" y="161583"/>
                </a:cubicBezTo>
                <a:cubicBezTo>
                  <a:pt x="3363292" y="159862"/>
                  <a:pt x="3359220" y="158313"/>
                  <a:pt x="3354631" y="156937"/>
                </a:cubicBezTo>
                <a:cubicBezTo>
                  <a:pt x="3350042" y="155560"/>
                  <a:pt x="3345109" y="154470"/>
                  <a:pt x="3339832" y="153667"/>
                </a:cubicBezTo>
                <a:cubicBezTo>
                  <a:pt x="3334554" y="152864"/>
                  <a:pt x="3329277" y="152462"/>
                  <a:pt x="3324000" y="152462"/>
                </a:cubicBezTo>
                <a:close/>
                <a:moveTo>
                  <a:pt x="1660557" y="152462"/>
                </a:moveTo>
                <a:cubicBezTo>
                  <a:pt x="1642890" y="152462"/>
                  <a:pt x="1627374" y="155158"/>
                  <a:pt x="1614009" y="160550"/>
                </a:cubicBezTo>
                <a:cubicBezTo>
                  <a:pt x="1600644" y="165942"/>
                  <a:pt x="1589430" y="173686"/>
                  <a:pt x="1580367" y="183781"/>
                </a:cubicBezTo>
                <a:cubicBezTo>
                  <a:pt x="1571304" y="193877"/>
                  <a:pt x="1564478" y="206124"/>
                  <a:pt x="1559889" y="220521"/>
                </a:cubicBezTo>
                <a:cubicBezTo>
                  <a:pt x="1555300" y="234919"/>
                  <a:pt x="1553006" y="251123"/>
                  <a:pt x="1553006" y="269134"/>
                </a:cubicBezTo>
                <a:cubicBezTo>
                  <a:pt x="1553006" y="288752"/>
                  <a:pt x="1555157" y="305731"/>
                  <a:pt x="1559459" y="320071"/>
                </a:cubicBezTo>
                <a:cubicBezTo>
                  <a:pt x="1563761" y="334411"/>
                  <a:pt x="1570214" y="346227"/>
                  <a:pt x="1578818" y="355520"/>
                </a:cubicBezTo>
                <a:cubicBezTo>
                  <a:pt x="1587422" y="364812"/>
                  <a:pt x="1598178" y="371724"/>
                  <a:pt x="1611084" y="376256"/>
                </a:cubicBezTo>
                <a:cubicBezTo>
                  <a:pt x="1623990" y="380787"/>
                  <a:pt x="1639104" y="383053"/>
                  <a:pt x="1656427" y="383053"/>
                </a:cubicBezTo>
                <a:cubicBezTo>
                  <a:pt x="1673980" y="383053"/>
                  <a:pt x="1689439" y="380386"/>
                  <a:pt x="1702804" y="375051"/>
                </a:cubicBezTo>
                <a:cubicBezTo>
                  <a:pt x="1716169" y="369717"/>
                  <a:pt x="1727383" y="361973"/>
                  <a:pt x="1736446" y="351820"/>
                </a:cubicBezTo>
                <a:cubicBezTo>
                  <a:pt x="1745509" y="341667"/>
                  <a:pt x="1752335" y="329306"/>
                  <a:pt x="1756924" y="314736"/>
                </a:cubicBezTo>
                <a:cubicBezTo>
                  <a:pt x="1761513" y="300167"/>
                  <a:pt x="1763807" y="283647"/>
                  <a:pt x="1763807" y="265177"/>
                </a:cubicBezTo>
                <a:cubicBezTo>
                  <a:pt x="1763807" y="245903"/>
                  <a:pt x="1761599" y="229183"/>
                  <a:pt x="1757182" y="215014"/>
                </a:cubicBezTo>
                <a:cubicBezTo>
                  <a:pt x="1752765" y="200846"/>
                  <a:pt x="1746226" y="189116"/>
                  <a:pt x="1737564" y="179824"/>
                </a:cubicBezTo>
                <a:cubicBezTo>
                  <a:pt x="1728903" y="170531"/>
                  <a:pt x="1718119" y="163648"/>
                  <a:pt x="1705213" y="159174"/>
                </a:cubicBezTo>
                <a:cubicBezTo>
                  <a:pt x="1692307" y="154700"/>
                  <a:pt x="1677422" y="152462"/>
                  <a:pt x="1660557" y="152462"/>
                </a:cubicBezTo>
                <a:close/>
                <a:moveTo>
                  <a:pt x="403257" y="152462"/>
                </a:moveTo>
                <a:cubicBezTo>
                  <a:pt x="385590" y="152462"/>
                  <a:pt x="370074" y="155158"/>
                  <a:pt x="356709" y="160550"/>
                </a:cubicBezTo>
                <a:cubicBezTo>
                  <a:pt x="343344" y="165942"/>
                  <a:pt x="332130" y="173686"/>
                  <a:pt x="323067" y="183781"/>
                </a:cubicBezTo>
                <a:cubicBezTo>
                  <a:pt x="314004" y="193877"/>
                  <a:pt x="307178" y="206124"/>
                  <a:pt x="302589" y="220521"/>
                </a:cubicBezTo>
                <a:cubicBezTo>
                  <a:pt x="298000" y="234919"/>
                  <a:pt x="295706" y="251123"/>
                  <a:pt x="295706" y="269134"/>
                </a:cubicBezTo>
                <a:cubicBezTo>
                  <a:pt x="295706" y="288752"/>
                  <a:pt x="297857" y="305731"/>
                  <a:pt x="302159" y="320071"/>
                </a:cubicBezTo>
                <a:cubicBezTo>
                  <a:pt x="306461" y="334411"/>
                  <a:pt x="312914" y="346227"/>
                  <a:pt x="321518" y="355520"/>
                </a:cubicBezTo>
                <a:cubicBezTo>
                  <a:pt x="330122" y="364812"/>
                  <a:pt x="340877" y="371724"/>
                  <a:pt x="353784" y="376256"/>
                </a:cubicBezTo>
                <a:cubicBezTo>
                  <a:pt x="366690" y="380787"/>
                  <a:pt x="381804" y="383053"/>
                  <a:pt x="399127" y="383053"/>
                </a:cubicBezTo>
                <a:cubicBezTo>
                  <a:pt x="416680" y="383053"/>
                  <a:pt x="432138" y="380386"/>
                  <a:pt x="445504" y="375051"/>
                </a:cubicBezTo>
                <a:cubicBezTo>
                  <a:pt x="458869" y="369717"/>
                  <a:pt x="470083" y="361973"/>
                  <a:pt x="479146" y="351820"/>
                </a:cubicBezTo>
                <a:cubicBezTo>
                  <a:pt x="488209" y="341667"/>
                  <a:pt x="495035" y="329306"/>
                  <a:pt x="499624" y="314736"/>
                </a:cubicBezTo>
                <a:cubicBezTo>
                  <a:pt x="504212" y="300167"/>
                  <a:pt x="506507" y="283647"/>
                  <a:pt x="506507" y="265177"/>
                </a:cubicBezTo>
                <a:cubicBezTo>
                  <a:pt x="506507" y="245903"/>
                  <a:pt x="504298" y="229183"/>
                  <a:pt x="499882" y="215014"/>
                </a:cubicBezTo>
                <a:cubicBezTo>
                  <a:pt x="495465" y="200846"/>
                  <a:pt x="488926" y="189116"/>
                  <a:pt x="480264" y="179824"/>
                </a:cubicBezTo>
                <a:cubicBezTo>
                  <a:pt x="471603" y="170531"/>
                  <a:pt x="460819" y="163648"/>
                  <a:pt x="447913" y="159174"/>
                </a:cubicBezTo>
                <a:cubicBezTo>
                  <a:pt x="435007" y="154700"/>
                  <a:pt x="420121" y="152462"/>
                  <a:pt x="403257" y="152462"/>
                </a:cubicBezTo>
                <a:close/>
                <a:moveTo>
                  <a:pt x="87205" y="0"/>
                </a:moveTo>
                <a:lnTo>
                  <a:pt x="3584585" y="0"/>
                </a:lnTo>
                <a:cubicBezTo>
                  <a:pt x="3632747" y="0"/>
                  <a:pt x="3671790" y="39043"/>
                  <a:pt x="3671790" y="87205"/>
                </a:cubicBezTo>
                <a:lnTo>
                  <a:pt x="3671790" y="436015"/>
                </a:lnTo>
                <a:cubicBezTo>
                  <a:pt x="3671790" y="484177"/>
                  <a:pt x="3632747" y="523220"/>
                  <a:pt x="3584585" y="523220"/>
                </a:cubicBezTo>
                <a:lnTo>
                  <a:pt x="87205" y="523220"/>
                </a:lnTo>
                <a:cubicBezTo>
                  <a:pt x="39043" y="523220"/>
                  <a:pt x="0" y="484177"/>
                  <a:pt x="0" y="436015"/>
                </a:cubicBezTo>
                <a:lnTo>
                  <a:pt x="0" y="87205"/>
                </a:lnTo>
                <a:cubicBezTo>
                  <a:pt x="0" y="39043"/>
                  <a:pt x="39043" y="0"/>
                  <a:pt x="872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0EEC98BE-4119-E033-C3A5-BF028C1F7325}"/>
              </a:ext>
            </a:extLst>
          </p:cNvPr>
          <p:cNvSpPr txBox="1"/>
          <p:nvPr/>
        </p:nvSpPr>
        <p:spPr>
          <a:xfrm>
            <a:off x="295735" y="-811885"/>
            <a:ext cx="2727050" cy="461665"/>
          </a:xfrm>
          <a:custGeom>
            <a:avLst/>
            <a:gdLst/>
            <a:ahLst/>
            <a:cxnLst/>
            <a:rect l="l" t="t" r="r" b="b"/>
            <a:pathLst>
              <a:path w="2727050" h="461665">
                <a:moveTo>
                  <a:pt x="2304597" y="176162"/>
                </a:moveTo>
                <a:lnTo>
                  <a:pt x="2324391" y="176162"/>
                </a:lnTo>
                <a:cubicBezTo>
                  <a:pt x="2336397" y="176162"/>
                  <a:pt x="2346095" y="177774"/>
                  <a:pt x="2353487" y="180999"/>
                </a:cubicBezTo>
                <a:cubicBezTo>
                  <a:pt x="2360879" y="184224"/>
                  <a:pt x="2366931" y="188713"/>
                  <a:pt x="2371644" y="194468"/>
                </a:cubicBezTo>
                <a:cubicBezTo>
                  <a:pt x="2376357" y="200223"/>
                  <a:pt x="2379780" y="207019"/>
                  <a:pt x="2381913" y="214857"/>
                </a:cubicBezTo>
                <a:cubicBezTo>
                  <a:pt x="2384046" y="222696"/>
                  <a:pt x="2385113" y="231179"/>
                  <a:pt x="2385113" y="240307"/>
                </a:cubicBezTo>
                <a:cubicBezTo>
                  <a:pt x="2385113" y="251420"/>
                  <a:pt x="2383897" y="261143"/>
                  <a:pt x="2381467" y="269477"/>
                </a:cubicBezTo>
                <a:cubicBezTo>
                  <a:pt x="2379036" y="277812"/>
                  <a:pt x="2375365" y="284782"/>
                  <a:pt x="2370453" y="290388"/>
                </a:cubicBezTo>
                <a:cubicBezTo>
                  <a:pt x="2365542" y="295994"/>
                  <a:pt x="2359415" y="300186"/>
                  <a:pt x="2352073" y="302964"/>
                </a:cubicBezTo>
                <a:cubicBezTo>
                  <a:pt x="2344731" y="305742"/>
                  <a:pt x="2335702" y="307131"/>
                  <a:pt x="2324986" y="307131"/>
                </a:cubicBezTo>
                <a:lnTo>
                  <a:pt x="2304597" y="307131"/>
                </a:lnTo>
                <a:close/>
                <a:moveTo>
                  <a:pt x="1475922" y="176162"/>
                </a:moveTo>
                <a:lnTo>
                  <a:pt x="1495716" y="176162"/>
                </a:lnTo>
                <a:cubicBezTo>
                  <a:pt x="1507721" y="176162"/>
                  <a:pt x="1517420" y="177774"/>
                  <a:pt x="1524812" y="180999"/>
                </a:cubicBezTo>
                <a:cubicBezTo>
                  <a:pt x="1532204" y="184224"/>
                  <a:pt x="1538256" y="188713"/>
                  <a:pt x="1542969" y="194468"/>
                </a:cubicBezTo>
                <a:cubicBezTo>
                  <a:pt x="1547682" y="200223"/>
                  <a:pt x="1551105" y="207019"/>
                  <a:pt x="1553238" y="214857"/>
                </a:cubicBezTo>
                <a:cubicBezTo>
                  <a:pt x="1555371" y="222696"/>
                  <a:pt x="1556438" y="231179"/>
                  <a:pt x="1556438" y="240307"/>
                </a:cubicBezTo>
                <a:cubicBezTo>
                  <a:pt x="1556438" y="251420"/>
                  <a:pt x="1555222" y="261143"/>
                  <a:pt x="1552791" y="269477"/>
                </a:cubicBezTo>
                <a:cubicBezTo>
                  <a:pt x="1550361" y="277812"/>
                  <a:pt x="1546689" y="284782"/>
                  <a:pt x="1541778" y="290388"/>
                </a:cubicBezTo>
                <a:cubicBezTo>
                  <a:pt x="1536867" y="295994"/>
                  <a:pt x="1530740" y="300186"/>
                  <a:pt x="1523398" y="302964"/>
                </a:cubicBezTo>
                <a:cubicBezTo>
                  <a:pt x="1516056" y="305742"/>
                  <a:pt x="1507027" y="307131"/>
                  <a:pt x="1496311" y="307131"/>
                </a:cubicBezTo>
                <a:lnTo>
                  <a:pt x="1475922" y="307131"/>
                </a:lnTo>
                <a:close/>
                <a:moveTo>
                  <a:pt x="190196" y="175418"/>
                </a:moveTo>
                <a:lnTo>
                  <a:pt x="207757" y="175418"/>
                </a:lnTo>
                <a:cubicBezTo>
                  <a:pt x="212222" y="175418"/>
                  <a:pt x="215720" y="175567"/>
                  <a:pt x="218250" y="175864"/>
                </a:cubicBezTo>
                <a:cubicBezTo>
                  <a:pt x="220780" y="176162"/>
                  <a:pt x="223037" y="176559"/>
                  <a:pt x="225021" y="177055"/>
                </a:cubicBezTo>
                <a:cubicBezTo>
                  <a:pt x="231570" y="178841"/>
                  <a:pt x="236283" y="181917"/>
                  <a:pt x="239160" y="186282"/>
                </a:cubicBezTo>
                <a:cubicBezTo>
                  <a:pt x="242037" y="190648"/>
                  <a:pt x="243476" y="196006"/>
                  <a:pt x="243476" y="202356"/>
                </a:cubicBezTo>
                <a:cubicBezTo>
                  <a:pt x="243476" y="206523"/>
                  <a:pt x="242782" y="210293"/>
                  <a:pt x="241392" y="213667"/>
                </a:cubicBezTo>
                <a:cubicBezTo>
                  <a:pt x="240003" y="217040"/>
                  <a:pt x="237920" y="219942"/>
                  <a:pt x="235142" y="222373"/>
                </a:cubicBezTo>
                <a:cubicBezTo>
                  <a:pt x="232364" y="224804"/>
                  <a:pt x="228891" y="226689"/>
                  <a:pt x="224724" y="228029"/>
                </a:cubicBezTo>
                <a:cubicBezTo>
                  <a:pt x="220557" y="229368"/>
                  <a:pt x="215695" y="230038"/>
                  <a:pt x="210139" y="230038"/>
                </a:cubicBezTo>
                <a:lnTo>
                  <a:pt x="190196" y="230038"/>
                </a:lnTo>
                <a:close/>
                <a:moveTo>
                  <a:pt x="2138653" y="174227"/>
                </a:moveTo>
                <a:cubicBezTo>
                  <a:pt x="2148179" y="174227"/>
                  <a:pt x="2156116" y="175840"/>
                  <a:pt x="2162466" y="179064"/>
                </a:cubicBezTo>
                <a:cubicBezTo>
                  <a:pt x="2168816" y="182289"/>
                  <a:pt x="2173901" y="186853"/>
                  <a:pt x="2177721" y="192756"/>
                </a:cubicBezTo>
                <a:cubicBezTo>
                  <a:pt x="2181541" y="198660"/>
                  <a:pt x="2184244" y="205754"/>
                  <a:pt x="2185832" y="214039"/>
                </a:cubicBezTo>
                <a:cubicBezTo>
                  <a:pt x="2187419" y="222324"/>
                  <a:pt x="2188213" y="231526"/>
                  <a:pt x="2188213" y="241647"/>
                </a:cubicBezTo>
                <a:cubicBezTo>
                  <a:pt x="2188213" y="250874"/>
                  <a:pt x="2187395" y="259580"/>
                  <a:pt x="2185757" y="267766"/>
                </a:cubicBezTo>
                <a:cubicBezTo>
                  <a:pt x="2184121" y="275951"/>
                  <a:pt x="2181317" y="283120"/>
                  <a:pt x="2177349" y="289272"/>
                </a:cubicBezTo>
                <a:cubicBezTo>
                  <a:pt x="2173380" y="295423"/>
                  <a:pt x="2168171" y="300285"/>
                  <a:pt x="2161722" y="303857"/>
                </a:cubicBezTo>
                <a:cubicBezTo>
                  <a:pt x="2155273" y="307429"/>
                  <a:pt x="2147236" y="309214"/>
                  <a:pt x="2137611" y="309214"/>
                </a:cubicBezTo>
                <a:cubicBezTo>
                  <a:pt x="2127987" y="309214"/>
                  <a:pt x="2120000" y="307652"/>
                  <a:pt x="2113650" y="304526"/>
                </a:cubicBezTo>
                <a:cubicBezTo>
                  <a:pt x="2107300" y="301401"/>
                  <a:pt x="2102240" y="296862"/>
                  <a:pt x="2098470" y="290909"/>
                </a:cubicBezTo>
                <a:cubicBezTo>
                  <a:pt x="2094699" y="284955"/>
                  <a:pt x="2092021" y="277787"/>
                  <a:pt x="2090433" y="269403"/>
                </a:cubicBezTo>
                <a:cubicBezTo>
                  <a:pt x="2088845" y="261019"/>
                  <a:pt x="2088052" y="251568"/>
                  <a:pt x="2088052" y="241051"/>
                </a:cubicBezTo>
                <a:cubicBezTo>
                  <a:pt x="2088052" y="232022"/>
                  <a:pt x="2088870" y="223465"/>
                  <a:pt x="2090507" y="215378"/>
                </a:cubicBezTo>
                <a:cubicBezTo>
                  <a:pt x="2092145" y="207292"/>
                  <a:pt x="2094947" y="200223"/>
                  <a:pt x="2098916" y="194170"/>
                </a:cubicBezTo>
                <a:cubicBezTo>
                  <a:pt x="2102885" y="188118"/>
                  <a:pt x="2108094" y="183281"/>
                  <a:pt x="2114543" y="179660"/>
                </a:cubicBezTo>
                <a:cubicBezTo>
                  <a:pt x="2120992" y="176038"/>
                  <a:pt x="2129029" y="174227"/>
                  <a:pt x="2138653" y="174227"/>
                </a:cubicBezTo>
                <a:close/>
                <a:moveTo>
                  <a:pt x="1052803" y="174227"/>
                </a:moveTo>
                <a:cubicBezTo>
                  <a:pt x="1062328" y="174227"/>
                  <a:pt x="1070266" y="175840"/>
                  <a:pt x="1076616" y="179064"/>
                </a:cubicBezTo>
                <a:cubicBezTo>
                  <a:pt x="1082966" y="182289"/>
                  <a:pt x="1088051" y="186853"/>
                  <a:pt x="1091871" y="192756"/>
                </a:cubicBezTo>
                <a:cubicBezTo>
                  <a:pt x="1095691" y="198660"/>
                  <a:pt x="1098394" y="205754"/>
                  <a:pt x="1099982" y="214039"/>
                </a:cubicBezTo>
                <a:cubicBezTo>
                  <a:pt x="1101569" y="222324"/>
                  <a:pt x="1102363" y="231526"/>
                  <a:pt x="1102363" y="241647"/>
                </a:cubicBezTo>
                <a:cubicBezTo>
                  <a:pt x="1102363" y="250874"/>
                  <a:pt x="1101545" y="259580"/>
                  <a:pt x="1099908" y="267766"/>
                </a:cubicBezTo>
                <a:cubicBezTo>
                  <a:pt x="1098270" y="275951"/>
                  <a:pt x="1095467" y="283120"/>
                  <a:pt x="1091499" y="289272"/>
                </a:cubicBezTo>
                <a:cubicBezTo>
                  <a:pt x="1087530" y="295423"/>
                  <a:pt x="1082321" y="300285"/>
                  <a:pt x="1075872" y="303857"/>
                </a:cubicBezTo>
                <a:cubicBezTo>
                  <a:pt x="1069423" y="307429"/>
                  <a:pt x="1061386" y="309214"/>
                  <a:pt x="1051762" y="309214"/>
                </a:cubicBezTo>
                <a:cubicBezTo>
                  <a:pt x="1042137" y="309214"/>
                  <a:pt x="1034150" y="307652"/>
                  <a:pt x="1027800" y="304526"/>
                </a:cubicBezTo>
                <a:cubicBezTo>
                  <a:pt x="1021450" y="301401"/>
                  <a:pt x="1016390" y="296862"/>
                  <a:pt x="1012620" y="290909"/>
                </a:cubicBezTo>
                <a:cubicBezTo>
                  <a:pt x="1008850" y="284955"/>
                  <a:pt x="1006171" y="277787"/>
                  <a:pt x="1004583" y="269403"/>
                </a:cubicBezTo>
                <a:cubicBezTo>
                  <a:pt x="1002996" y="261019"/>
                  <a:pt x="1002202" y="251568"/>
                  <a:pt x="1002202" y="241051"/>
                </a:cubicBezTo>
                <a:cubicBezTo>
                  <a:pt x="1002202" y="232022"/>
                  <a:pt x="1003020" y="223465"/>
                  <a:pt x="1004657" y="215378"/>
                </a:cubicBezTo>
                <a:cubicBezTo>
                  <a:pt x="1006295" y="207292"/>
                  <a:pt x="1009098" y="200223"/>
                  <a:pt x="1013066" y="194170"/>
                </a:cubicBezTo>
                <a:cubicBezTo>
                  <a:pt x="1017035" y="188118"/>
                  <a:pt x="1022244" y="183281"/>
                  <a:pt x="1028693" y="179660"/>
                </a:cubicBezTo>
                <a:cubicBezTo>
                  <a:pt x="1035143" y="176038"/>
                  <a:pt x="1043179" y="174227"/>
                  <a:pt x="1052803" y="174227"/>
                </a:cubicBezTo>
                <a:close/>
                <a:moveTo>
                  <a:pt x="2467713" y="145503"/>
                </a:moveTo>
                <a:cubicBezTo>
                  <a:pt x="2464438" y="145503"/>
                  <a:pt x="2461685" y="146471"/>
                  <a:pt x="2459453" y="148406"/>
                </a:cubicBezTo>
                <a:cubicBezTo>
                  <a:pt x="2457220" y="150340"/>
                  <a:pt x="2456104" y="153491"/>
                  <a:pt x="2456104" y="157856"/>
                </a:cubicBezTo>
                <a:lnTo>
                  <a:pt x="2456104" y="325734"/>
                </a:lnTo>
                <a:cubicBezTo>
                  <a:pt x="2456104" y="330100"/>
                  <a:pt x="2457220" y="333250"/>
                  <a:pt x="2459453" y="335185"/>
                </a:cubicBezTo>
                <a:cubicBezTo>
                  <a:pt x="2461685" y="337120"/>
                  <a:pt x="2464438" y="338087"/>
                  <a:pt x="2467713" y="338087"/>
                </a:cubicBezTo>
                <a:lnTo>
                  <a:pt x="2564451" y="338087"/>
                </a:lnTo>
                <a:cubicBezTo>
                  <a:pt x="2565344" y="338087"/>
                  <a:pt x="2566162" y="337814"/>
                  <a:pt x="2566906" y="337269"/>
                </a:cubicBezTo>
                <a:cubicBezTo>
                  <a:pt x="2567651" y="336723"/>
                  <a:pt x="2568271" y="335855"/>
                  <a:pt x="2568767" y="334664"/>
                </a:cubicBezTo>
                <a:cubicBezTo>
                  <a:pt x="2569263" y="333473"/>
                  <a:pt x="2569635" y="331911"/>
                  <a:pt x="2569883" y="329976"/>
                </a:cubicBezTo>
                <a:cubicBezTo>
                  <a:pt x="2570131" y="328041"/>
                  <a:pt x="2570255" y="325635"/>
                  <a:pt x="2570255" y="322758"/>
                </a:cubicBezTo>
                <a:cubicBezTo>
                  <a:pt x="2570255" y="319881"/>
                  <a:pt x="2570131" y="317474"/>
                  <a:pt x="2569883" y="315540"/>
                </a:cubicBezTo>
                <a:cubicBezTo>
                  <a:pt x="2569635" y="313605"/>
                  <a:pt x="2569263" y="312042"/>
                  <a:pt x="2568767" y="310852"/>
                </a:cubicBezTo>
                <a:cubicBezTo>
                  <a:pt x="2568271" y="309661"/>
                  <a:pt x="2567651" y="308793"/>
                  <a:pt x="2566906" y="308247"/>
                </a:cubicBezTo>
                <a:cubicBezTo>
                  <a:pt x="2566162" y="307701"/>
                  <a:pt x="2565344" y="307429"/>
                  <a:pt x="2564451" y="307429"/>
                </a:cubicBezTo>
                <a:lnTo>
                  <a:pt x="2495097" y="307429"/>
                </a:lnTo>
                <a:lnTo>
                  <a:pt x="2495097" y="253106"/>
                </a:lnTo>
                <a:lnTo>
                  <a:pt x="2553289" y="253106"/>
                </a:lnTo>
                <a:cubicBezTo>
                  <a:pt x="2554181" y="253106"/>
                  <a:pt x="2555000" y="252858"/>
                  <a:pt x="2555744" y="252362"/>
                </a:cubicBezTo>
                <a:cubicBezTo>
                  <a:pt x="2556488" y="251866"/>
                  <a:pt x="2557108" y="251047"/>
                  <a:pt x="2557605" y="249906"/>
                </a:cubicBezTo>
                <a:cubicBezTo>
                  <a:pt x="2558101" y="248765"/>
                  <a:pt x="2558473" y="247252"/>
                  <a:pt x="2558721" y="245367"/>
                </a:cubicBezTo>
                <a:cubicBezTo>
                  <a:pt x="2558969" y="243482"/>
                  <a:pt x="2559093" y="241101"/>
                  <a:pt x="2559093" y="238223"/>
                </a:cubicBezTo>
                <a:cubicBezTo>
                  <a:pt x="2559093" y="235445"/>
                  <a:pt x="2558969" y="233089"/>
                  <a:pt x="2558721" y="231154"/>
                </a:cubicBezTo>
                <a:cubicBezTo>
                  <a:pt x="2558473" y="229219"/>
                  <a:pt x="2558101" y="227681"/>
                  <a:pt x="2557605" y="226540"/>
                </a:cubicBezTo>
                <a:cubicBezTo>
                  <a:pt x="2557108" y="225399"/>
                  <a:pt x="2556488" y="224556"/>
                  <a:pt x="2555744" y="224010"/>
                </a:cubicBezTo>
                <a:cubicBezTo>
                  <a:pt x="2555000" y="223465"/>
                  <a:pt x="2554181" y="223192"/>
                  <a:pt x="2553289" y="223192"/>
                </a:cubicBezTo>
                <a:lnTo>
                  <a:pt x="2495097" y="223192"/>
                </a:lnTo>
                <a:lnTo>
                  <a:pt x="2495097" y="176162"/>
                </a:lnTo>
                <a:lnTo>
                  <a:pt x="2563855" y="176162"/>
                </a:lnTo>
                <a:cubicBezTo>
                  <a:pt x="2564748" y="176162"/>
                  <a:pt x="2565542" y="175889"/>
                  <a:pt x="2566237" y="175344"/>
                </a:cubicBezTo>
                <a:cubicBezTo>
                  <a:pt x="2566931" y="174798"/>
                  <a:pt x="2567526" y="173930"/>
                  <a:pt x="2568023" y="172739"/>
                </a:cubicBezTo>
                <a:cubicBezTo>
                  <a:pt x="2568519" y="171548"/>
                  <a:pt x="2568891" y="169986"/>
                  <a:pt x="2569139" y="168051"/>
                </a:cubicBezTo>
                <a:cubicBezTo>
                  <a:pt x="2569387" y="166116"/>
                  <a:pt x="2569511" y="163760"/>
                  <a:pt x="2569511" y="160982"/>
                </a:cubicBezTo>
                <a:cubicBezTo>
                  <a:pt x="2569511" y="158005"/>
                  <a:pt x="2569387" y="155549"/>
                  <a:pt x="2569139" y="153615"/>
                </a:cubicBezTo>
                <a:cubicBezTo>
                  <a:pt x="2568891" y="151680"/>
                  <a:pt x="2568519" y="150092"/>
                  <a:pt x="2568023" y="148852"/>
                </a:cubicBezTo>
                <a:cubicBezTo>
                  <a:pt x="2567526" y="147612"/>
                  <a:pt x="2566931" y="146744"/>
                  <a:pt x="2566237" y="146248"/>
                </a:cubicBezTo>
                <a:cubicBezTo>
                  <a:pt x="2565542" y="145752"/>
                  <a:pt x="2564748" y="145503"/>
                  <a:pt x="2563855" y="145503"/>
                </a:cubicBezTo>
                <a:close/>
                <a:moveTo>
                  <a:pt x="2277213" y="145503"/>
                </a:moveTo>
                <a:cubicBezTo>
                  <a:pt x="2273938" y="145503"/>
                  <a:pt x="2271185" y="146471"/>
                  <a:pt x="2268953" y="148406"/>
                </a:cubicBezTo>
                <a:cubicBezTo>
                  <a:pt x="2266720" y="150340"/>
                  <a:pt x="2265604" y="153491"/>
                  <a:pt x="2265604" y="157856"/>
                </a:cubicBezTo>
                <a:lnTo>
                  <a:pt x="2265604" y="325734"/>
                </a:lnTo>
                <a:cubicBezTo>
                  <a:pt x="2265604" y="330100"/>
                  <a:pt x="2266720" y="333250"/>
                  <a:pt x="2268953" y="335185"/>
                </a:cubicBezTo>
                <a:cubicBezTo>
                  <a:pt x="2271185" y="337120"/>
                  <a:pt x="2273938" y="338087"/>
                  <a:pt x="2277213" y="338087"/>
                </a:cubicBezTo>
                <a:lnTo>
                  <a:pt x="2323200" y="338087"/>
                </a:lnTo>
                <a:cubicBezTo>
                  <a:pt x="2340266" y="338087"/>
                  <a:pt x="2354975" y="336227"/>
                  <a:pt x="2367328" y="332506"/>
                </a:cubicBezTo>
                <a:cubicBezTo>
                  <a:pt x="2379681" y="328785"/>
                  <a:pt x="2390173" y="322956"/>
                  <a:pt x="2398805" y="315019"/>
                </a:cubicBezTo>
                <a:cubicBezTo>
                  <a:pt x="2407437" y="307081"/>
                  <a:pt x="2414060" y="296837"/>
                  <a:pt x="2418673" y="284286"/>
                </a:cubicBezTo>
                <a:cubicBezTo>
                  <a:pt x="2423287" y="271735"/>
                  <a:pt x="2425594" y="256629"/>
                  <a:pt x="2425594" y="238968"/>
                </a:cubicBezTo>
                <a:cubicBezTo>
                  <a:pt x="2425594" y="223688"/>
                  <a:pt x="2423461" y="210244"/>
                  <a:pt x="2419195" y="198635"/>
                </a:cubicBezTo>
                <a:cubicBezTo>
                  <a:pt x="2414928" y="187027"/>
                  <a:pt x="2408702" y="177278"/>
                  <a:pt x="2400517" y="169390"/>
                </a:cubicBezTo>
                <a:cubicBezTo>
                  <a:pt x="2392331" y="161502"/>
                  <a:pt x="2382260" y="155549"/>
                  <a:pt x="2370304" y="151531"/>
                </a:cubicBezTo>
                <a:cubicBezTo>
                  <a:pt x="2358349" y="147513"/>
                  <a:pt x="2343788" y="145503"/>
                  <a:pt x="2326623" y="145503"/>
                </a:cubicBezTo>
                <a:close/>
                <a:moveTo>
                  <a:pt x="1448537" y="145503"/>
                </a:moveTo>
                <a:cubicBezTo>
                  <a:pt x="1445263" y="145503"/>
                  <a:pt x="1442510" y="146471"/>
                  <a:pt x="1440277" y="148406"/>
                </a:cubicBezTo>
                <a:cubicBezTo>
                  <a:pt x="1438045" y="150340"/>
                  <a:pt x="1436929" y="153491"/>
                  <a:pt x="1436929" y="157856"/>
                </a:cubicBezTo>
                <a:lnTo>
                  <a:pt x="1436929" y="325734"/>
                </a:lnTo>
                <a:cubicBezTo>
                  <a:pt x="1436929" y="330100"/>
                  <a:pt x="1438045" y="333250"/>
                  <a:pt x="1440277" y="335185"/>
                </a:cubicBezTo>
                <a:cubicBezTo>
                  <a:pt x="1442510" y="337120"/>
                  <a:pt x="1445263" y="338087"/>
                  <a:pt x="1448537" y="338087"/>
                </a:cubicBezTo>
                <a:lnTo>
                  <a:pt x="1494525" y="338087"/>
                </a:lnTo>
                <a:cubicBezTo>
                  <a:pt x="1511591" y="338087"/>
                  <a:pt x="1526300" y="336227"/>
                  <a:pt x="1538653" y="332506"/>
                </a:cubicBezTo>
                <a:cubicBezTo>
                  <a:pt x="1551005" y="328785"/>
                  <a:pt x="1561498" y="322956"/>
                  <a:pt x="1570130" y="315019"/>
                </a:cubicBezTo>
                <a:cubicBezTo>
                  <a:pt x="1578762" y="307081"/>
                  <a:pt x="1585385" y="296837"/>
                  <a:pt x="1589999" y="284286"/>
                </a:cubicBezTo>
                <a:cubicBezTo>
                  <a:pt x="1594612" y="271735"/>
                  <a:pt x="1596919" y="256629"/>
                  <a:pt x="1596919" y="238968"/>
                </a:cubicBezTo>
                <a:cubicBezTo>
                  <a:pt x="1596919" y="223688"/>
                  <a:pt x="1594786" y="210244"/>
                  <a:pt x="1590519" y="198635"/>
                </a:cubicBezTo>
                <a:cubicBezTo>
                  <a:pt x="1586253" y="187027"/>
                  <a:pt x="1580027" y="177278"/>
                  <a:pt x="1571841" y="169390"/>
                </a:cubicBezTo>
                <a:cubicBezTo>
                  <a:pt x="1563656" y="161502"/>
                  <a:pt x="1553585" y="155549"/>
                  <a:pt x="1541629" y="151531"/>
                </a:cubicBezTo>
                <a:cubicBezTo>
                  <a:pt x="1529673" y="147513"/>
                  <a:pt x="1515113" y="145503"/>
                  <a:pt x="1497948" y="145503"/>
                </a:cubicBezTo>
                <a:close/>
                <a:moveTo>
                  <a:pt x="334112" y="145503"/>
                </a:moveTo>
                <a:cubicBezTo>
                  <a:pt x="330838" y="145503"/>
                  <a:pt x="328085" y="146471"/>
                  <a:pt x="325852" y="148406"/>
                </a:cubicBezTo>
                <a:cubicBezTo>
                  <a:pt x="323620" y="150340"/>
                  <a:pt x="322504" y="153491"/>
                  <a:pt x="322504" y="157856"/>
                </a:cubicBezTo>
                <a:lnTo>
                  <a:pt x="322504" y="325734"/>
                </a:lnTo>
                <a:cubicBezTo>
                  <a:pt x="322504" y="330100"/>
                  <a:pt x="323620" y="333250"/>
                  <a:pt x="325852" y="335185"/>
                </a:cubicBezTo>
                <a:cubicBezTo>
                  <a:pt x="328085" y="337120"/>
                  <a:pt x="330838" y="338087"/>
                  <a:pt x="334112" y="338087"/>
                </a:cubicBezTo>
                <a:lnTo>
                  <a:pt x="430851" y="338087"/>
                </a:lnTo>
                <a:cubicBezTo>
                  <a:pt x="431744" y="338087"/>
                  <a:pt x="432562" y="337814"/>
                  <a:pt x="433306" y="337269"/>
                </a:cubicBezTo>
                <a:cubicBezTo>
                  <a:pt x="434050" y="336723"/>
                  <a:pt x="434671" y="335855"/>
                  <a:pt x="435167" y="334664"/>
                </a:cubicBezTo>
                <a:cubicBezTo>
                  <a:pt x="435663" y="333473"/>
                  <a:pt x="436035" y="331911"/>
                  <a:pt x="436283" y="329976"/>
                </a:cubicBezTo>
                <a:cubicBezTo>
                  <a:pt x="436531" y="328041"/>
                  <a:pt x="436655" y="325635"/>
                  <a:pt x="436655" y="322758"/>
                </a:cubicBezTo>
                <a:cubicBezTo>
                  <a:pt x="436655" y="319881"/>
                  <a:pt x="436531" y="317474"/>
                  <a:pt x="436283" y="315540"/>
                </a:cubicBezTo>
                <a:cubicBezTo>
                  <a:pt x="436035" y="313605"/>
                  <a:pt x="435663" y="312042"/>
                  <a:pt x="435167" y="310852"/>
                </a:cubicBezTo>
                <a:cubicBezTo>
                  <a:pt x="434671" y="309661"/>
                  <a:pt x="434050" y="308793"/>
                  <a:pt x="433306" y="308247"/>
                </a:cubicBezTo>
                <a:cubicBezTo>
                  <a:pt x="432562" y="307701"/>
                  <a:pt x="431744" y="307429"/>
                  <a:pt x="430851" y="307429"/>
                </a:cubicBezTo>
                <a:lnTo>
                  <a:pt x="361497" y="307429"/>
                </a:lnTo>
                <a:lnTo>
                  <a:pt x="361497" y="253106"/>
                </a:lnTo>
                <a:lnTo>
                  <a:pt x="419689" y="253106"/>
                </a:lnTo>
                <a:cubicBezTo>
                  <a:pt x="420582" y="253106"/>
                  <a:pt x="421400" y="252858"/>
                  <a:pt x="422144" y="252362"/>
                </a:cubicBezTo>
                <a:cubicBezTo>
                  <a:pt x="422888" y="251866"/>
                  <a:pt x="423508" y="251047"/>
                  <a:pt x="424005" y="249906"/>
                </a:cubicBezTo>
                <a:cubicBezTo>
                  <a:pt x="424501" y="248765"/>
                  <a:pt x="424873" y="247252"/>
                  <a:pt x="425121" y="245367"/>
                </a:cubicBezTo>
                <a:cubicBezTo>
                  <a:pt x="425369" y="243482"/>
                  <a:pt x="425493" y="241101"/>
                  <a:pt x="425493" y="238223"/>
                </a:cubicBezTo>
                <a:cubicBezTo>
                  <a:pt x="425493" y="235445"/>
                  <a:pt x="425369" y="233089"/>
                  <a:pt x="425121" y="231154"/>
                </a:cubicBezTo>
                <a:cubicBezTo>
                  <a:pt x="424873" y="229219"/>
                  <a:pt x="424501" y="227681"/>
                  <a:pt x="424005" y="226540"/>
                </a:cubicBezTo>
                <a:cubicBezTo>
                  <a:pt x="423508" y="225399"/>
                  <a:pt x="422888" y="224556"/>
                  <a:pt x="422144" y="224010"/>
                </a:cubicBezTo>
                <a:cubicBezTo>
                  <a:pt x="421400" y="223465"/>
                  <a:pt x="420582" y="223192"/>
                  <a:pt x="419689" y="223192"/>
                </a:cubicBezTo>
                <a:lnTo>
                  <a:pt x="361497" y="223192"/>
                </a:lnTo>
                <a:lnTo>
                  <a:pt x="361497" y="176162"/>
                </a:lnTo>
                <a:lnTo>
                  <a:pt x="430255" y="176162"/>
                </a:lnTo>
                <a:cubicBezTo>
                  <a:pt x="431148" y="176162"/>
                  <a:pt x="431942" y="175889"/>
                  <a:pt x="432637" y="175344"/>
                </a:cubicBezTo>
                <a:cubicBezTo>
                  <a:pt x="433331" y="174798"/>
                  <a:pt x="433926" y="173930"/>
                  <a:pt x="434423" y="172739"/>
                </a:cubicBezTo>
                <a:cubicBezTo>
                  <a:pt x="434919" y="171548"/>
                  <a:pt x="435291" y="169986"/>
                  <a:pt x="435539" y="168051"/>
                </a:cubicBezTo>
                <a:cubicBezTo>
                  <a:pt x="435787" y="166116"/>
                  <a:pt x="435911" y="163760"/>
                  <a:pt x="435911" y="160982"/>
                </a:cubicBezTo>
                <a:cubicBezTo>
                  <a:pt x="435911" y="158005"/>
                  <a:pt x="435787" y="155549"/>
                  <a:pt x="435539" y="153615"/>
                </a:cubicBezTo>
                <a:cubicBezTo>
                  <a:pt x="435291" y="151680"/>
                  <a:pt x="434919" y="150092"/>
                  <a:pt x="434423" y="148852"/>
                </a:cubicBezTo>
                <a:cubicBezTo>
                  <a:pt x="433926" y="147612"/>
                  <a:pt x="433331" y="146744"/>
                  <a:pt x="432637" y="146248"/>
                </a:cubicBezTo>
                <a:cubicBezTo>
                  <a:pt x="431942" y="145752"/>
                  <a:pt x="431148" y="145503"/>
                  <a:pt x="430255" y="145503"/>
                </a:cubicBezTo>
                <a:close/>
                <a:moveTo>
                  <a:pt x="162662" y="145503"/>
                </a:moveTo>
                <a:cubicBezTo>
                  <a:pt x="159388" y="145503"/>
                  <a:pt x="156635" y="146471"/>
                  <a:pt x="154403" y="148406"/>
                </a:cubicBezTo>
                <a:cubicBezTo>
                  <a:pt x="152170" y="150340"/>
                  <a:pt x="151054" y="153491"/>
                  <a:pt x="151054" y="157856"/>
                </a:cubicBezTo>
                <a:lnTo>
                  <a:pt x="151054" y="332729"/>
                </a:lnTo>
                <a:cubicBezTo>
                  <a:pt x="151054" y="333722"/>
                  <a:pt x="151352" y="334614"/>
                  <a:pt x="151947" y="335408"/>
                </a:cubicBezTo>
                <a:cubicBezTo>
                  <a:pt x="152542" y="336202"/>
                  <a:pt x="153584" y="336847"/>
                  <a:pt x="155072" y="337343"/>
                </a:cubicBezTo>
                <a:cubicBezTo>
                  <a:pt x="156561" y="337839"/>
                  <a:pt x="158570" y="338236"/>
                  <a:pt x="161100" y="338534"/>
                </a:cubicBezTo>
                <a:cubicBezTo>
                  <a:pt x="163630" y="338831"/>
                  <a:pt x="166780" y="338980"/>
                  <a:pt x="170550" y="338980"/>
                </a:cubicBezTo>
                <a:cubicBezTo>
                  <a:pt x="174420" y="338980"/>
                  <a:pt x="177595" y="338831"/>
                  <a:pt x="180075" y="338534"/>
                </a:cubicBezTo>
                <a:cubicBezTo>
                  <a:pt x="182556" y="338236"/>
                  <a:pt x="184540" y="337839"/>
                  <a:pt x="186028" y="337343"/>
                </a:cubicBezTo>
                <a:cubicBezTo>
                  <a:pt x="187517" y="336847"/>
                  <a:pt x="188583" y="336202"/>
                  <a:pt x="189228" y="335408"/>
                </a:cubicBezTo>
                <a:cubicBezTo>
                  <a:pt x="189873" y="334614"/>
                  <a:pt x="190196" y="333722"/>
                  <a:pt x="190196" y="332729"/>
                </a:cubicBezTo>
                <a:lnTo>
                  <a:pt x="190196" y="259357"/>
                </a:lnTo>
                <a:lnTo>
                  <a:pt x="202399" y="259357"/>
                </a:lnTo>
                <a:cubicBezTo>
                  <a:pt x="206567" y="259357"/>
                  <a:pt x="210238" y="260002"/>
                  <a:pt x="213413" y="261292"/>
                </a:cubicBezTo>
                <a:cubicBezTo>
                  <a:pt x="216588" y="262582"/>
                  <a:pt x="219391" y="264492"/>
                  <a:pt x="221822" y="267022"/>
                </a:cubicBezTo>
                <a:cubicBezTo>
                  <a:pt x="224252" y="269552"/>
                  <a:pt x="226460" y="272702"/>
                  <a:pt x="228444" y="276472"/>
                </a:cubicBezTo>
                <a:cubicBezTo>
                  <a:pt x="230429" y="280243"/>
                  <a:pt x="232463" y="284559"/>
                  <a:pt x="234546" y="289420"/>
                </a:cubicBezTo>
                <a:lnTo>
                  <a:pt x="251810" y="332432"/>
                </a:lnTo>
                <a:cubicBezTo>
                  <a:pt x="252207" y="333622"/>
                  <a:pt x="252703" y="334639"/>
                  <a:pt x="253299" y="335483"/>
                </a:cubicBezTo>
                <a:cubicBezTo>
                  <a:pt x="253894" y="336326"/>
                  <a:pt x="254911" y="337021"/>
                  <a:pt x="256350" y="337566"/>
                </a:cubicBezTo>
                <a:cubicBezTo>
                  <a:pt x="257788" y="338112"/>
                  <a:pt x="259748" y="338484"/>
                  <a:pt x="262228" y="338682"/>
                </a:cubicBezTo>
                <a:cubicBezTo>
                  <a:pt x="264709" y="338881"/>
                  <a:pt x="268033" y="338980"/>
                  <a:pt x="272200" y="338980"/>
                </a:cubicBezTo>
                <a:cubicBezTo>
                  <a:pt x="277161" y="338980"/>
                  <a:pt x="281080" y="338881"/>
                  <a:pt x="283957" y="338682"/>
                </a:cubicBezTo>
                <a:cubicBezTo>
                  <a:pt x="286835" y="338484"/>
                  <a:pt x="289017" y="338137"/>
                  <a:pt x="290506" y="337641"/>
                </a:cubicBezTo>
                <a:cubicBezTo>
                  <a:pt x="291994" y="337145"/>
                  <a:pt x="292937" y="336524"/>
                  <a:pt x="293333" y="335780"/>
                </a:cubicBezTo>
                <a:cubicBezTo>
                  <a:pt x="293730" y="335036"/>
                  <a:pt x="293929" y="334118"/>
                  <a:pt x="293929" y="333027"/>
                </a:cubicBezTo>
                <a:cubicBezTo>
                  <a:pt x="293929" y="332035"/>
                  <a:pt x="293681" y="330671"/>
                  <a:pt x="293185" y="328934"/>
                </a:cubicBezTo>
                <a:cubicBezTo>
                  <a:pt x="292689" y="327198"/>
                  <a:pt x="291696" y="324445"/>
                  <a:pt x="290208" y="320674"/>
                </a:cubicBezTo>
                <a:lnTo>
                  <a:pt x="273986" y="282723"/>
                </a:lnTo>
                <a:cubicBezTo>
                  <a:pt x="272101" y="278159"/>
                  <a:pt x="270166" y="274066"/>
                  <a:pt x="268182" y="270445"/>
                </a:cubicBezTo>
                <a:cubicBezTo>
                  <a:pt x="266197" y="266823"/>
                  <a:pt x="264089" y="263599"/>
                  <a:pt x="261856" y="260771"/>
                </a:cubicBezTo>
                <a:cubicBezTo>
                  <a:pt x="259624" y="257943"/>
                  <a:pt x="257243" y="255537"/>
                  <a:pt x="254713" y="253553"/>
                </a:cubicBezTo>
                <a:cubicBezTo>
                  <a:pt x="252183" y="251568"/>
                  <a:pt x="249479" y="249882"/>
                  <a:pt x="246601" y="248493"/>
                </a:cubicBezTo>
                <a:cubicBezTo>
                  <a:pt x="252555" y="246607"/>
                  <a:pt x="257863" y="244127"/>
                  <a:pt x="262526" y="241051"/>
                </a:cubicBezTo>
                <a:cubicBezTo>
                  <a:pt x="267189" y="237975"/>
                  <a:pt x="271109" y="234354"/>
                  <a:pt x="274283" y="230187"/>
                </a:cubicBezTo>
                <a:cubicBezTo>
                  <a:pt x="277459" y="226020"/>
                  <a:pt x="279865" y="221282"/>
                  <a:pt x="281502" y="215974"/>
                </a:cubicBezTo>
                <a:cubicBezTo>
                  <a:pt x="283139" y="210665"/>
                  <a:pt x="283957" y="204787"/>
                  <a:pt x="283957" y="198338"/>
                </a:cubicBezTo>
                <a:cubicBezTo>
                  <a:pt x="283957" y="190698"/>
                  <a:pt x="282816" y="183926"/>
                  <a:pt x="280534" y="178022"/>
                </a:cubicBezTo>
                <a:cubicBezTo>
                  <a:pt x="278252" y="172119"/>
                  <a:pt x="274953" y="167009"/>
                  <a:pt x="270637" y="162693"/>
                </a:cubicBezTo>
                <a:cubicBezTo>
                  <a:pt x="266321" y="158377"/>
                  <a:pt x="261063" y="154880"/>
                  <a:pt x="254861" y="152201"/>
                </a:cubicBezTo>
                <a:cubicBezTo>
                  <a:pt x="248660" y="149522"/>
                  <a:pt x="241690" y="147637"/>
                  <a:pt x="233951" y="146545"/>
                </a:cubicBezTo>
                <a:cubicBezTo>
                  <a:pt x="231272" y="146248"/>
                  <a:pt x="228296" y="146000"/>
                  <a:pt x="225021" y="145801"/>
                </a:cubicBezTo>
                <a:cubicBezTo>
                  <a:pt x="221747" y="145603"/>
                  <a:pt x="217580" y="145503"/>
                  <a:pt x="212520" y="145503"/>
                </a:cubicBezTo>
                <a:close/>
                <a:moveTo>
                  <a:pt x="1321438" y="144908"/>
                </a:moveTo>
                <a:cubicBezTo>
                  <a:pt x="1317866" y="144908"/>
                  <a:pt x="1314939" y="145032"/>
                  <a:pt x="1312657" y="145280"/>
                </a:cubicBezTo>
                <a:cubicBezTo>
                  <a:pt x="1310375" y="145528"/>
                  <a:pt x="1308540" y="145950"/>
                  <a:pt x="1307151" y="146545"/>
                </a:cubicBezTo>
                <a:cubicBezTo>
                  <a:pt x="1305761" y="147141"/>
                  <a:pt x="1304769" y="147835"/>
                  <a:pt x="1304174" y="148629"/>
                </a:cubicBezTo>
                <a:cubicBezTo>
                  <a:pt x="1303579" y="149423"/>
                  <a:pt x="1303281" y="150316"/>
                  <a:pt x="1303281" y="151308"/>
                </a:cubicBezTo>
                <a:lnTo>
                  <a:pt x="1303281" y="241647"/>
                </a:lnTo>
                <a:cubicBezTo>
                  <a:pt x="1303281" y="248493"/>
                  <a:pt x="1303355" y="255686"/>
                  <a:pt x="1303504" y="263227"/>
                </a:cubicBezTo>
                <a:cubicBezTo>
                  <a:pt x="1303653" y="270767"/>
                  <a:pt x="1303877" y="278010"/>
                  <a:pt x="1304174" y="284955"/>
                </a:cubicBezTo>
                <a:lnTo>
                  <a:pt x="1304025" y="284955"/>
                </a:lnTo>
                <a:cubicBezTo>
                  <a:pt x="1302239" y="280987"/>
                  <a:pt x="1300404" y="277018"/>
                  <a:pt x="1298519" y="273049"/>
                </a:cubicBezTo>
                <a:cubicBezTo>
                  <a:pt x="1296633" y="269080"/>
                  <a:pt x="1294699" y="265037"/>
                  <a:pt x="1292714" y="260920"/>
                </a:cubicBezTo>
                <a:cubicBezTo>
                  <a:pt x="1290730" y="256802"/>
                  <a:pt x="1288671" y="252685"/>
                  <a:pt x="1286538" y="248567"/>
                </a:cubicBezTo>
                <a:cubicBezTo>
                  <a:pt x="1284405" y="244449"/>
                  <a:pt x="1282247" y="240257"/>
                  <a:pt x="1280064" y="235991"/>
                </a:cubicBezTo>
                <a:lnTo>
                  <a:pt x="1242559" y="165595"/>
                </a:lnTo>
                <a:cubicBezTo>
                  <a:pt x="1240674" y="161726"/>
                  <a:pt x="1238839" y="158476"/>
                  <a:pt x="1237053" y="155847"/>
                </a:cubicBezTo>
                <a:cubicBezTo>
                  <a:pt x="1235267" y="153218"/>
                  <a:pt x="1233357" y="151159"/>
                  <a:pt x="1231323" y="149671"/>
                </a:cubicBezTo>
                <a:cubicBezTo>
                  <a:pt x="1229289" y="148182"/>
                  <a:pt x="1226982" y="147116"/>
                  <a:pt x="1224402" y="146471"/>
                </a:cubicBezTo>
                <a:cubicBezTo>
                  <a:pt x="1221823" y="145826"/>
                  <a:pt x="1218647" y="145503"/>
                  <a:pt x="1214877" y="145503"/>
                </a:cubicBezTo>
                <a:lnTo>
                  <a:pt x="1193893" y="145503"/>
                </a:lnTo>
                <a:cubicBezTo>
                  <a:pt x="1189924" y="145503"/>
                  <a:pt x="1186575" y="146669"/>
                  <a:pt x="1183847" y="149001"/>
                </a:cubicBezTo>
                <a:cubicBezTo>
                  <a:pt x="1181118" y="151333"/>
                  <a:pt x="1179754" y="154830"/>
                  <a:pt x="1179754" y="159493"/>
                </a:cubicBezTo>
                <a:lnTo>
                  <a:pt x="1179754" y="332580"/>
                </a:lnTo>
                <a:cubicBezTo>
                  <a:pt x="1179754" y="333573"/>
                  <a:pt x="1180002" y="334466"/>
                  <a:pt x="1180498" y="335259"/>
                </a:cubicBezTo>
                <a:cubicBezTo>
                  <a:pt x="1180994" y="336053"/>
                  <a:pt x="1181887" y="336723"/>
                  <a:pt x="1183177" y="337269"/>
                </a:cubicBezTo>
                <a:cubicBezTo>
                  <a:pt x="1184467" y="337814"/>
                  <a:pt x="1186253" y="338236"/>
                  <a:pt x="1188535" y="338534"/>
                </a:cubicBezTo>
                <a:cubicBezTo>
                  <a:pt x="1190817" y="338831"/>
                  <a:pt x="1193694" y="338980"/>
                  <a:pt x="1197167" y="338980"/>
                </a:cubicBezTo>
                <a:cubicBezTo>
                  <a:pt x="1200739" y="338980"/>
                  <a:pt x="1203665" y="338831"/>
                  <a:pt x="1205947" y="338534"/>
                </a:cubicBezTo>
                <a:cubicBezTo>
                  <a:pt x="1208230" y="338236"/>
                  <a:pt x="1210040" y="337814"/>
                  <a:pt x="1211380" y="337269"/>
                </a:cubicBezTo>
                <a:cubicBezTo>
                  <a:pt x="1212719" y="336723"/>
                  <a:pt x="1213662" y="336053"/>
                  <a:pt x="1214207" y="335259"/>
                </a:cubicBezTo>
                <a:cubicBezTo>
                  <a:pt x="1214753" y="334466"/>
                  <a:pt x="1215026" y="333573"/>
                  <a:pt x="1215026" y="332580"/>
                </a:cubicBezTo>
                <a:lnTo>
                  <a:pt x="1215026" y="231824"/>
                </a:lnTo>
                <a:cubicBezTo>
                  <a:pt x="1215026" y="224283"/>
                  <a:pt x="1214927" y="216966"/>
                  <a:pt x="1214728" y="209872"/>
                </a:cubicBezTo>
                <a:cubicBezTo>
                  <a:pt x="1214530" y="202778"/>
                  <a:pt x="1214232" y="195659"/>
                  <a:pt x="1213835" y="188515"/>
                </a:cubicBezTo>
                <a:lnTo>
                  <a:pt x="1214133" y="188515"/>
                </a:lnTo>
                <a:cubicBezTo>
                  <a:pt x="1216415" y="194369"/>
                  <a:pt x="1218995" y="200396"/>
                  <a:pt x="1221872" y="206597"/>
                </a:cubicBezTo>
                <a:cubicBezTo>
                  <a:pt x="1224749" y="212799"/>
                  <a:pt x="1227577" y="218578"/>
                  <a:pt x="1230355" y="223936"/>
                </a:cubicBezTo>
                <a:lnTo>
                  <a:pt x="1278278" y="313977"/>
                </a:lnTo>
                <a:cubicBezTo>
                  <a:pt x="1280758" y="318938"/>
                  <a:pt x="1282991" y="322981"/>
                  <a:pt x="1284975" y="326106"/>
                </a:cubicBezTo>
                <a:cubicBezTo>
                  <a:pt x="1286960" y="329232"/>
                  <a:pt x="1289018" y="331712"/>
                  <a:pt x="1291152" y="333548"/>
                </a:cubicBezTo>
                <a:cubicBezTo>
                  <a:pt x="1293285" y="335383"/>
                  <a:pt x="1295617" y="336648"/>
                  <a:pt x="1298147" y="337343"/>
                </a:cubicBezTo>
                <a:cubicBezTo>
                  <a:pt x="1300677" y="338038"/>
                  <a:pt x="1303678" y="338385"/>
                  <a:pt x="1307151" y="338385"/>
                </a:cubicBezTo>
                <a:lnTo>
                  <a:pt x="1323819" y="338385"/>
                </a:lnTo>
                <a:cubicBezTo>
                  <a:pt x="1325705" y="338385"/>
                  <a:pt x="1327565" y="338112"/>
                  <a:pt x="1329401" y="337566"/>
                </a:cubicBezTo>
                <a:cubicBezTo>
                  <a:pt x="1331236" y="337021"/>
                  <a:pt x="1332823" y="336152"/>
                  <a:pt x="1334163" y="334962"/>
                </a:cubicBezTo>
                <a:cubicBezTo>
                  <a:pt x="1335502" y="333771"/>
                  <a:pt x="1336569" y="332283"/>
                  <a:pt x="1337363" y="330497"/>
                </a:cubicBezTo>
                <a:cubicBezTo>
                  <a:pt x="1338157" y="328711"/>
                  <a:pt x="1338553" y="326677"/>
                  <a:pt x="1338553" y="324395"/>
                </a:cubicBezTo>
                <a:lnTo>
                  <a:pt x="1338553" y="151308"/>
                </a:lnTo>
                <a:cubicBezTo>
                  <a:pt x="1338553" y="150316"/>
                  <a:pt x="1338305" y="149423"/>
                  <a:pt x="1337809" y="148629"/>
                </a:cubicBezTo>
                <a:cubicBezTo>
                  <a:pt x="1337313" y="147835"/>
                  <a:pt x="1336445" y="147141"/>
                  <a:pt x="1335205" y="146545"/>
                </a:cubicBezTo>
                <a:cubicBezTo>
                  <a:pt x="1333965" y="145950"/>
                  <a:pt x="1332203" y="145528"/>
                  <a:pt x="1329921" y="145280"/>
                </a:cubicBezTo>
                <a:cubicBezTo>
                  <a:pt x="1327639" y="145032"/>
                  <a:pt x="1324812" y="144908"/>
                  <a:pt x="1321438" y="144908"/>
                </a:cubicBezTo>
                <a:close/>
                <a:moveTo>
                  <a:pt x="1646925" y="144611"/>
                </a:moveTo>
                <a:cubicBezTo>
                  <a:pt x="1643056" y="144611"/>
                  <a:pt x="1639881" y="144759"/>
                  <a:pt x="1637400" y="145057"/>
                </a:cubicBezTo>
                <a:cubicBezTo>
                  <a:pt x="1634920" y="145355"/>
                  <a:pt x="1632911" y="145752"/>
                  <a:pt x="1631373" y="146248"/>
                </a:cubicBezTo>
                <a:cubicBezTo>
                  <a:pt x="1629835" y="146744"/>
                  <a:pt x="1628768" y="147389"/>
                  <a:pt x="1628173" y="148182"/>
                </a:cubicBezTo>
                <a:cubicBezTo>
                  <a:pt x="1627578" y="148976"/>
                  <a:pt x="1627280" y="149869"/>
                  <a:pt x="1627280" y="150861"/>
                </a:cubicBezTo>
                <a:lnTo>
                  <a:pt x="1627280" y="267989"/>
                </a:lnTo>
                <a:cubicBezTo>
                  <a:pt x="1627280" y="280292"/>
                  <a:pt x="1629041" y="291033"/>
                  <a:pt x="1632563" y="300210"/>
                </a:cubicBezTo>
                <a:cubicBezTo>
                  <a:pt x="1636086" y="309388"/>
                  <a:pt x="1641171" y="317053"/>
                  <a:pt x="1647818" y="323204"/>
                </a:cubicBezTo>
                <a:cubicBezTo>
                  <a:pt x="1654466" y="329356"/>
                  <a:pt x="1662602" y="333945"/>
                  <a:pt x="1672226" y="336971"/>
                </a:cubicBezTo>
                <a:cubicBezTo>
                  <a:pt x="1681850" y="339997"/>
                  <a:pt x="1692715" y="341510"/>
                  <a:pt x="1704819" y="341510"/>
                </a:cubicBezTo>
                <a:cubicBezTo>
                  <a:pt x="1717718" y="341510"/>
                  <a:pt x="1729128" y="339823"/>
                  <a:pt x="1739050" y="336450"/>
                </a:cubicBezTo>
                <a:cubicBezTo>
                  <a:pt x="1748972" y="333077"/>
                  <a:pt x="1757306" y="328165"/>
                  <a:pt x="1764053" y="321716"/>
                </a:cubicBezTo>
                <a:cubicBezTo>
                  <a:pt x="1770800" y="315267"/>
                  <a:pt x="1775910" y="307379"/>
                  <a:pt x="1779382" y="298052"/>
                </a:cubicBezTo>
                <a:cubicBezTo>
                  <a:pt x="1782855" y="288726"/>
                  <a:pt x="1784591" y="278159"/>
                  <a:pt x="1784591" y="266352"/>
                </a:cubicBezTo>
                <a:lnTo>
                  <a:pt x="1784591" y="150861"/>
                </a:lnTo>
                <a:cubicBezTo>
                  <a:pt x="1784591" y="149869"/>
                  <a:pt x="1784294" y="148976"/>
                  <a:pt x="1783698" y="148182"/>
                </a:cubicBezTo>
                <a:cubicBezTo>
                  <a:pt x="1783103" y="147389"/>
                  <a:pt x="1782061" y="146744"/>
                  <a:pt x="1780573" y="146248"/>
                </a:cubicBezTo>
                <a:cubicBezTo>
                  <a:pt x="1779085" y="145752"/>
                  <a:pt x="1777125" y="145355"/>
                  <a:pt x="1774694" y="145057"/>
                </a:cubicBezTo>
                <a:cubicBezTo>
                  <a:pt x="1772263" y="144759"/>
                  <a:pt x="1769163" y="144611"/>
                  <a:pt x="1765393" y="144611"/>
                </a:cubicBezTo>
                <a:cubicBezTo>
                  <a:pt x="1761622" y="144611"/>
                  <a:pt x="1758472" y="144759"/>
                  <a:pt x="1755942" y="145057"/>
                </a:cubicBezTo>
                <a:cubicBezTo>
                  <a:pt x="1753412" y="145355"/>
                  <a:pt x="1751403" y="145752"/>
                  <a:pt x="1749914" y="146248"/>
                </a:cubicBezTo>
                <a:cubicBezTo>
                  <a:pt x="1748426" y="146744"/>
                  <a:pt x="1747384" y="147389"/>
                  <a:pt x="1746789" y="148182"/>
                </a:cubicBezTo>
                <a:cubicBezTo>
                  <a:pt x="1746194" y="148976"/>
                  <a:pt x="1745896" y="149869"/>
                  <a:pt x="1745896" y="150861"/>
                </a:cubicBezTo>
                <a:lnTo>
                  <a:pt x="1745896" y="266798"/>
                </a:lnTo>
                <a:cubicBezTo>
                  <a:pt x="1745896" y="273545"/>
                  <a:pt x="1744978" y="279573"/>
                  <a:pt x="1743143" y="284881"/>
                </a:cubicBezTo>
                <a:cubicBezTo>
                  <a:pt x="1741307" y="290189"/>
                  <a:pt x="1738703" y="294654"/>
                  <a:pt x="1735329" y="298276"/>
                </a:cubicBezTo>
                <a:cubicBezTo>
                  <a:pt x="1731956" y="301897"/>
                  <a:pt x="1727838" y="304650"/>
                  <a:pt x="1722977" y="306536"/>
                </a:cubicBezTo>
                <a:cubicBezTo>
                  <a:pt x="1718115" y="308421"/>
                  <a:pt x="1712608" y="309363"/>
                  <a:pt x="1706457" y="309363"/>
                </a:cubicBezTo>
                <a:cubicBezTo>
                  <a:pt x="1700404" y="309363"/>
                  <a:pt x="1694922" y="308446"/>
                  <a:pt x="1690011" y="306610"/>
                </a:cubicBezTo>
                <a:cubicBezTo>
                  <a:pt x="1685100" y="304774"/>
                  <a:pt x="1680883" y="302021"/>
                  <a:pt x="1677361" y="298350"/>
                </a:cubicBezTo>
                <a:cubicBezTo>
                  <a:pt x="1673838" y="294679"/>
                  <a:pt x="1671135" y="290040"/>
                  <a:pt x="1669249" y="284435"/>
                </a:cubicBezTo>
                <a:cubicBezTo>
                  <a:pt x="1667364" y="278829"/>
                  <a:pt x="1666422" y="272206"/>
                  <a:pt x="1666422" y="264566"/>
                </a:cubicBezTo>
                <a:lnTo>
                  <a:pt x="1666422" y="150861"/>
                </a:lnTo>
                <a:cubicBezTo>
                  <a:pt x="1666422" y="149869"/>
                  <a:pt x="1666099" y="148976"/>
                  <a:pt x="1665454" y="148182"/>
                </a:cubicBezTo>
                <a:cubicBezTo>
                  <a:pt x="1664809" y="147389"/>
                  <a:pt x="1663743" y="146744"/>
                  <a:pt x="1662255" y="146248"/>
                </a:cubicBezTo>
                <a:cubicBezTo>
                  <a:pt x="1660766" y="145752"/>
                  <a:pt x="1658782" y="145355"/>
                  <a:pt x="1656301" y="145057"/>
                </a:cubicBezTo>
                <a:cubicBezTo>
                  <a:pt x="1653821" y="144759"/>
                  <a:pt x="1650695" y="144611"/>
                  <a:pt x="1646925" y="144611"/>
                </a:cubicBezTo>
                <a:close/>
                <a:moveTo>
                  <a:pt x="904124" y="144611"/>
                </a:moveTo>
                <a:cubicBezTo>
                  <a:pt x="900354" y="144611"/>
                  <a:pt x="897228" y="144759"/>
                  <a:pt x="894748" y="145057"/>
                </a:cubicBezTo>
                <a:cubicBezTo>
                  <a:pt x="892268" y="145355"/>
                  <a:pt x="890258" y="145752"/>
                  <a:pt x="888720" y="146248"/>
                </a:cubicBezTo>
                <a:cubicBezTo>
                  <a:pt x="887182" y="146744"/>
                  <a:pt x="886091" y="147389"/>
                  <a:pt x="885446" y="148182"/>
                </a:cubicBezTo>
                <a:cubicBezTo>
                  <a:pt x="884801" y="148976"/>
                  <a:pt x="884479" y="149869"/>
                  <a:pt x="884479" y="150861"/>
                </a:cubicBezTo>
                <a:lnTo>
                  <a:pt x="884479" y="332729"/>
                </a:lnTo>
                <a:cubicBezTo>
                  <a:pt x="884479" y="333722"/>
                  <a:pt x="884801" y="334614"/>
                  <a:pt x="885446" y="335408"/>
                </a:cubicBezTo>
                <a:cubicBezTo>
                  <a:pt x="886091" y="336202"/>
                  <a:pt x="887158" y="336847"/>
                  <a:pt x="888646" y="337343"/>
                </a:cubicBezTo>
                <a:cubicBezTo>
                  <a:pt x="890134" y="337839"/>
                  <a:pt x="892143" y="338236"/>
                  <a:pt x="894673" y="338534"/>
                </a:cubicBezTo>
                <a:cubicBezTo>
                  <a:pt x="897204" y="338831"/>
                  <a:pt x="900354" y="338980"/>
                  <a:pt x="904124" y="338980"/>
                </a:cubicBezTo>
                <a:cubicBezTo>
                  <a:pt x="907994" y="338980"/>
                  <a:pt x="911169" y="338831"/>
                  <a:pt x="913649" y="338534"/>
                </a:cubicBezTo>
                <a:cubicBezTo>
                  <a:pt x="916130" y="338236"/>
                  <a:pt x="918114" y="337839"/>
                  <a:pt x="919602" y="337343"/>
                </a:cubicBezTo>
                <a:cubicBezTo>
                  <a:pt x="921091" y="336847"/>
                  <a:pt x="922157" y="336202"/>
                  <a:pt x="922802" y="335408"/>
                </a:cubicBezTo>
                <a:cubicBezTo>
                  <a:pt x="923447" y="334614"/>
                  <a:pt x="923769" y="333722"/>
                  <a:pt x="923769" y="332729"/>
                </a:cubicBezTo>
                <a:lnTo>
                  <a:pt x="923769" y="150861"/>
                </a:lnTo>
                <a:cubicBezTo>
                  <a:pt x="923769" y="149869"/>
                  <a:pt x="923447" y="148976"/>
                  <a:pt x="922802" y="148182"/>
                </a:cubicBezTo>
                <a:cubicBezTo>
                  <a:pt x="922157" y="147389"/>
                  <a:pt x="921091" y="146744"/>
                  <a:pt x="919602" y="146248"/>
                </a:cubicBezTo>
                <a:cubicBezTo>
                  <a:pt x="918114" y="145752"/>
                  <a:pt x="916130" y="145355"/>
                  <a:pt x="913649" y="145057"/>
                </a:cubicBezTo>
                <a:cubicBezTo>
                  <a:pt x="911169" y="144759"/>
                  <a:pt x="907994" y="144611"/>
                  <a:pt x="904124" y="144611"/>
                </a:cubicBezTo>
                <a:close/>
                <a:moveTo>
                  <a:pt x="675524" y="144611"/>
                </a:moveTo>
                <a:cubicBezTo>
                  <a:pt x="671754" y="144611"/>
                  <a:pt x="668628" y="144759"/>
                  <a:pt x="666148" y="145057"/>
                </a:cubicBezTo>
                <a:cubicBezTo>
                  <a:pt x="663667" y="145355"/>
                  <a:pt x="661658" y="145752"/>
                  <a:pt x="660120" y="146248"/>
                </a:cubicBezTo>
                <a:cubicBezTo>
                  <a:pt x="658583" y="146744"/>
                  <a:pt x="657491" y="147389"/>
                  <a:pt x="656846" y="148182"/>
                </a:cubicBezTo>
                <a:cubicBezTo>
                  <a:pt x="656201" y="148976"/>
                  <a:pt x="655879" y="149869"/>
                  <a:pt x="655879" y="150861"/>
                </a:cubicBezTo>
                <a:lnTo>
                  <a:pt x="655879" y="332729"/>
                </a:lnTo>
                <a:cubicBezTo>
                  <a:pt x="655879" y="333722"/>
                  <a:pt x="656201" y="334614"/>
                  <a:pt x="656846" y="335408"/>
                </a:cubicBezTo>
                <a:cubicBezTo>
                  <a:pt x="657491" y="336202"/>
                  <a:pt x="658558" y="336847"/>
                  <a:pt x="660046" y="337343"/>
                </a:cubicBezTo>
                <a:cubicBezTo>
                  <a:pt x="661534" y="337839"/>
                  <a:pt x="663543" y="338236"/>
                  <a:pt x="666073" y="338534"/>
                </a:cubicBezTo>
                <a:cubicBezTo>
                  <a:pt x="668604" y="338831"/>
                  <a:pt x="671754" y="338980"/>
                  <a:pt x="675524" y="338980"/>
                </a:cubicBezTo>
                <a:cubicBezTo>
                  <a:pt x="679394" y="338980"/>
                  <a:pt x="682569" y="338831"/>
                  <a:pt x="685049" y="338534"/>
                </a:cubicBezTo>
                <a:cubicBezTo>
                  <a:pt x="687530" y="338236"/>
                  <a:pt x="689514" y="337839"/>
                  <a:pt x="691002" y="337343"/>
                </a:cubicBezTo>
                <a:cubicBezTo>
                  <a:pt x="692491" y="336847"/>
                  <a:pt x="693557" y="336202"/>
                  <a:pt x="694202" y="335408"/>
                </a:cubicBezTo>
                <a:cubicBezTo>
                  <a:pt x="694847" y="334614"/>
                  <a:pt x="695169" y="333722"/>
                  <a:pt x="695169" y="332729"/>
                </a:cubicBezTo>
                <a:lnTo>
                  <a:pt x="695169" y="150861"/>
                </a:lnTo>
                <a:cubicBezTo>
                  <a:pt x="695169" y="149869"/>
                  <a:pt x="694847" y="148976"/>
                  <a:pt x="694202" y="148182"/>
                </a:cubicBezTo>
                <a:cubicBezTo>
                  <a:pt x="693557" y="147389"/>
                  <a:pt x="692491" y="146744"/>
                  <a:pt x="691002" y="146248"/>
                </a:cubicBezTo>
                <a:cubicBezTo>
                  <a:pt x="689514" y="145752"/>
                  <a:pt x="687530" y="145355"/>
                  <a:pt x="685049" y="145057"/>
                </a:cubicBezTo>
                <a:cubicBezTo>
                  <a:pt x="682569" y="144759"/>
                  <a:pt x="679394" y="144611"/>
                  <a:pt x="675524" y="144611"/>
                </a:cubicBezTo>
                <a:close/>
                <a:moveTo>
                  <a:pt x="477880" y="144611"/>
                </a:moveTo>
                <a:cubicBezTo>
                  <a:pt x="472523" y="144611"/>
                  <a:pt x="468355" y="144735"/>
                  <a:pt x="465379" y="144983"/>
                </a:cubicBezTo>
                <a:cubicBezTo>
                  <a:pt x="462402" y="145231"/>
                  <a:pt x="460294" y="145876"/>
                  <a:pt x="459054" y="146917"/>
                </a:cubicBezTo>
                <a:cubicBezTo>
                  <a:pt x="457813" y="147959"/>
                  <a:pt x="457317" y="149522"/>
                  <a:pt x="457565" y="151605"/>
                </a:cubicBezTo>
                <a:cubicBezTo>
                  <a:pt x="457813" y="153689"/>
                  <a:pt x="458533" y="156517"/>
                  <a:pt x="459723" y="160089"/>
                </a:cubicBezTo>
                <a:lnTo>
                  <a:pt x="517022" y="330795"/>
                </a:lnTo>
                <a:cubicBezTo>
                  <a:pt x="517419" y="332084"/>
                  <a:pt x="517841" y="333151"/>
                  <a:pt x="518287" y="333994"/>
                </a:cubicBezTo>
                <a:cubicBezTo>
                  <a:pt x="518734" y="334838"/>
                  <a:pt x="519379" y="335557"/>
                  <a:pt x="520222" y="336152"/>
                </a:cubicBezTo>
                <a:cubicBezTo>
                  <a:pt x="521065" y="336748"/>
                  <a:pt x="522107" y="337244"/>
                  <a:pt x="523347" y="337641"/>
                </a:cubicBezTo>
                <a:cubicBezTo>
                  <a:pt x="524588" y="338038"/>
                  <a:pt x="526200" y="338335"/>
                  <a:pt x="528184" y="338534"/>
                </a:cubicBezTo>
                <a:cubicBezTo>
                  <a:pt x="530169" y="338732"/>
                  <a:pt x="532575" y="338856"/>
                  <a:pt x="535402" y="338906"/>
                </a:cubicBezTo>
                <a:cubicBezTo>
                  <a:pt x="538230" y="338955"/>
                  <a:pt x="541628" y="338980"/>
                  <a:pt x="545597" y="338980"/>
                </a:cubicBezTo>
                <a:cubicBezTo>
                  <a:pt x="550558" y="338980"/>
                  <a:pt x="554576" y="338906"/>
                  <a:pt x="557652" y="338757"/>
                </a:cubicBezTo>
                <a:cubicBezTo>
                  <a:pt x="560728" y="338608"/>
                  <a:pt x="563159" y="338261"/>
                  <a:pt x="564945" y="337715"/>
                </a:cubicBezTo>
                <a:cubicBezTo>
                  <a:pt x="566731" y="337169"/>
                  <a:pt x="568021" y="336376"/>
                  <a:pt x="568814" y="335334"/>
                </a:cubicBezTo>
                <a:cubicBezTo>
                  <a:pt x="569608" y="334292"/>
                  <a:pt x="570253" y="332928"/>
                  <a:pt x="570749" y="331241"/>
                </a:cubicBezTo>
                <a:lnTo>
                  <a:pt x="628197" y="160386"/>
                </a:lnTo>
                <a:cubicBezTo>
                  <a:pt x="629387" y="156914"/>
                  <a:pt x="630156" y="154136"/>
                  <a:pt x="630504" y="152052"/>
                </a:cubicBezTo>
                <a:cubicBezTo>
                  <a:pt x="630851" y="149968"/>
                  <a:pt x="630553" y="148356"/>
                  <a:pt x="629611" y="147215"/>
                </a:cubicBezTo>
                <a:cubicBezTo>
                  <a:pt x="628668" y="146074"/>
                  <a:pt x="626932" y="145355"/>
                  <a:pt x="624402" y="145057"/>
                </a:cubicBezTo>
                <a:cubicBezTo>
                  <a:pt x="621872" y="144759"/>
                  <a:pt x="618325" y="144611"/>
                  <a:pt x="613760" y="144611"/>
                </a:cubicBezTo>
                <a:cubicBezTo>
                  <a:pt x="609097" y="144611"/>
                  <a:pt x="605426" y="144710"/>
                  <a:pt x="602747" y="144908"/>
                </a:cubicBezTo>
                <a:cubicBezTo>
                  <a:pt x="600068" y="145107"/>
                  <a:pt x="598009" y="145503"/>
                  <a:pt x="596571" y="146099"/>
                </a:cubicBezTo>
                <a:cubicBezTo>
                  <a:pt x="595132" y="146694"/>
                  <a:pt x="594115" y="147513"/>
                  <a:pt x="593520" y="148554"/>
                </a:cubicBezTo>
                <a:cubicBezTo>
                  <a:pt x="592925" y="149596"/>
                  <a:pt x="592428" y="150961"/>
                  <a:pt x="592032" y="152647"/>
                </a:cubicBezTo>
                <a:lnTo>
                  <a:pt x="546044" y="300434"/>
                </a:lnTo>
                <a:lnTo>
                  <a:pt x="545895" y="300434"/>
                </a:lnTo>
                <a:lnTo>
                  <a:pt x="499014" y="151903"/>
                </a:lnTo>
                <a:cubicBezTo>
                  <a:pt x="498518" y="150415"/>
                  <a:pt x="497997" y="149175"/>
                  <a:pt x="497451" y="148182"/>
                </a:cubicBezTo>
                <a:cubicBezTo>
                  <a:pt x="496906" y="147190"/>
                  <a:pt x="495938" y="146446"/>
                  <a:pt x="494549" y="145950"/>
                </a:cubicBezTo>
                <a:cubicBezTo>
                  <a:pt x="493160" y="145454"/>
                  <a:pt x="491176" y="145107"/>
                  <a:pt x="488596" y="144908"/>
                </a:cubicBezTo>
                <a:cubicBezTo>
                  <a:pt x="486016" y="144710"/>
                  <a:pt x="482444" y="144611"/>
                  <a:pt x="477880" y="144611"/>
                </a:cubicBezTo>
                <a:close/>
                <a:moveTo>
                  <a:pt x="1974198" y="142378"/>
                </a:moveTo>
                <a:cubicBezTo>
                  <a:pt x="1961002" y="142378"/>
                  <a:pt x="1948922" y="144611"/>
                  <a:pt x="1937959" y="149075"/>
                </a:cubicBezTo>
                <a:cubicBezTo>
                  <a:pt x="1926995" y="153540"/>
                  <a:pt x="1917594" y="160089"/>
                  <a:pt x="1909756" y="168721"/>
                </a:cubicBezTo>
                <a:cubicBezTo>
                  <a:pt x="1901917" y="177353"/>
                  <a:pt x="1895815" y="188019"/>
                  <a:pt x="1891450" y="200719"/>
                </a:cubicBezTo>
                <a:cubicBezTo>
                  <a:pt x="1887084" y="213419"/>
                  <a:pt x="1884901" y="227954"/>
                  <a:pt x="1884901" y="244325"/>
                </a:cubicBezTo>
                <a:cubicBezTo>
                  <a:pt x="1884901" y="260399"/>
                  <a:pt x="1886886" y="274488"/>
                  <a:pt x="1890855" y="286593"/>
                </a:cubicBezTo>
                <a:cubicBezTo>
                  <a:pt x="1894823" y="298697"/>
                  <a:pt x="1900528" y="308793"/>
                  <a:pt x="1907970" y="316879"/>
                </a:cubicBezTo>
                <a:cubicBezTo>
                  <a:pt x="1915411" y="324965"/>
                  <a:pt x="1924440" y="331043"/>
                  <a:pt x="1935057" y="335111"/>
                </a:cubicBezTo>
                <a:cubicBezTo>
                  <a:pt x="1945673" y="339179"/>
                  <a:pt x="1957579" y="341213"/>
                  <a:pt x="1970775" y="341213"/>
                </a:cubicBezTo>
                <a:cubicBezTo>
                  <a:pt x="1977522" y="341213"/>
                  <a:pt x="1983798" y="340667"/>
                  <a:pt x="1989602" y="339575"/>
                </a:cubicBezTo>
                <a:cubicBezTo>
                  <a:pt x="1995406" y="338484"/>
                  <a:pt x="2000566" y="337120"/>
                  <a:pt x="2005080" y="335483"/>
                </a:cubicBezTo>
                <a:cubicBezTo>
                  <a:pt x="2009595" y="333846"/>
                  <a:pt x="2013415" y="332134"/>
                  <a:pt x="2016540" y="330348"/>
                </a:cubicBezTo>
                <a:cubicBezTo>
                  <a:pt x="2019665" y="328562"/>
                  <a:pt x="2021774" y="327099"/>
                  <a:pt x="2022865" y="325958"/>
                </a:cubicBezTo>
                <a:cubicBezTo>
                  <a:pt x="2023957" y="324817"/>
                  <a:pt x="2024750" y="323800"/>
                  <a:pt x="2025246" y="322907"/>
                </a:cubicBezTo>
                <a:cubicBezTo>
                  <a:pt x="2025742" y="322014"/>
                  <a:pt x="2026139" y="320947"/>
                  <a:pt x="2026437" y="319707"/>
                </a:cubicBezTo>
                <a:cubicBezTo>
                  <a:pt x="2026735" y="318467"/>
                  <a:pt x="2026958" y="316978"/>
                  <a:pt x="2027107" y="315242"/>
                </a:cubicBezTo>
                <a:cubicBezTo>
                  <a:pt x="2027255" y="313506"/>
                  <a:pt x="2027330" y="311397"/>
                  <a:pt x="2027330" y="308917"/>
                </a:cubicBezTo>
                <a:cubicBezTo>
                  <a:pt x="2027330" y="305345"/>
                  <a:pt x="2027231" y="302492"/>
                  <a:pt x="2027032" y="300359"/>
                </a:cubicBezTo>
                <a:cubicBezTo>
                  <a:pt x="2026834" y="298226"/>
                  <a:pt x="2026536" y="296564"/>
                  <a:pt x="2026139" y="295373"/>
                </a:cubicBezTo>
                <a:cubicBezTo>
                  <a:pt x="2025742" y="294183"/>
                  <a:pt x="2025246" y="293389"/>
                  <a:pt x="2024651" y="292992"/>
                </a:cubicBezTo>
                <a:cubicBezTo>
                  <a:pt x="2024056" y="292595"/>
                  <a:pt x="2023262" y="292397"/>
                  <a:pt x="2022270" y="292397"/>
                </a:cubicBezTo>
                <a:cubicBezTo>
                  <a:pt x="2020980" y="292397"/>
                  <a:pt x="2019169" y="293191"/>
                  <a:pt x="2016838" y="294778"/>
                </a:cubicBezTo>
                <a:cubicBezTo>
                  <a:pt x="2014506" y="296366"/>
                  <a:pt x="2011529" y="298152"/>
                  <a:pt x="2007908" y="300136"/>
                </a:cubicBezTo>
                <a:cubicBezTo>
                  <a:pt x="2004287" y="302120"/>
                  <a:pt x="1999946" y="303931"/>
                  <a:pt x="1994885" y="305568"/>
                </a:cubicBezTo>
                <a:cubicBezTo>
                  <a:pt x="1989825" y="307205"/>
                  <a:pt x="1983823" y="308024"/>
                  <a:pt x="1976877" y="308024"/>
                </a:cubicBezTo>
                <a:cubicBezTo>
                  <a:pt x="1969237" y="308024"/>
                  <a:pt x="1962367" y="306709"/>
                  <a:pt x="1956265" y="304080"/>
                </a:cubicBezTo>
                <a:cubicBezTo>
                  <a:pt x="1950163" y="301451"/>
                  <a:pt x="1944954" y="297457"/>
                  <a:pt x="1940638" y="292099"/>
                </a:cubicBezTo>
                <a:cubicBezTo>
                  <a:pt x="1936321" y="286741"/>
                  <a:pt x="1932998" y="279920"/>
                  <a:pt x="1930666" y="271635"/>
                </a:cubicBezTo>
                <a:cubicBezTo>
                  <a:pt x="1928334" y="263351"/>
                  <a:pt x="1927169" y="253553"/>
                  <a:pt x="1927169" y="242242"/>
                </a:cubicBezTo>
                <a:cubicBezTo>
                  <a:pt x="1927169" y="231923"/>
                  <a:pt x="1928260" y="222646"/>
                  <a:pt x="1930443" y="214411"/>
                </a:cubicBezTo>
                <a:cubicBezTo>
                  <a:pt x="1932626" y="206176"/>
                  <a:pt x="1935825" y="199156"/>
                  <a:pt x="1940042" y="193352"/>
                </a:cubicBezTo>
                <a:cubicBezTo>
                  <a:pt x="1944259" y="187547"/>
                  <a:pt x="1949369" y="183083"/>
                  <a:pt x="1955371" y="179957"/>
                </a:cubicBezTo>
                <a:cubicBezTo>
                  <a:pt x="1961374" y="176832"/>
                  <a:pt x="1968196" y="175269"/>
                  <a:pt x="1975835" y="175269"/>
                </a:cubicBezTo>
                <a:cubicBezTo>
                  <a:pt x="1982781" y="175269"/>
                  <a:pt x="1988759" y="176137"/>
                  <a:pt x="1993769" y="177874"/>
                </a:cubicBezTo>
                <a:cubicBezTo>
                  <a:pt x="1998780" y="179610"/>
                  <a:pt x="2003096" y="181545"/>
                  <a:pt x="2006717" y="183678"/>
                </a:cubicBezTo>
                <a:cubicBezTo>
                  <a:pt x="2010339" y="185811"/>
                  <a:pt x="2013291" y="187746"/>
                  <a:pt x="2015573" y="189482"/>
                </a:cubicBezTo>
                <a:cubicBezTo>
                  <a:pt x="2017855" y="191219"/>
                  <a:pt x="2019740" y="192087"/>
                  <a:pt x="2021228" y="192087"/>
                </a:cubicBezTo>
                <a:cubicBezTo>
                  <a:pt x="2022121" y="192087"/>
                  <a:pt x="2022915" y="191789"/>
                  <a:pt x="2023609" y="191194"/>
                </a:cubicBezTo>
                <a:cubicBezTo>
                  <a:pt x="2024304" y="190598"/>
                  <a:pt x="2024899" y="189656"/>
                  <a:pt x="2025395" y="188366"/>
                </a:cubicBezTo>
                <a:cubicBezTo>
                  <a:pt x="2025891" y="187076"/>
                  <a:pt x="2026239" y="185389"/>
                  <a:pt x="2026437" y="183306"/>
                </a:cubicBezTo>
                <a:cubicBezTo>
                  <a:pt x="2026635" y="181222"/>
                  <a:pt x="2026735" y="178692"/>
                  <a:pt x="2026735" y="175716"/>
                </a:cubicBezTo>
                <a:cubicBezTo>
                  <a:pt x="2026735" y="172937"/>
                  <a:pt x="2026660" y="170606"/>
                  <a:pt x="2026511" y="168721"/>
                </a:cubicBezTo>
                <a:cubicBezTo>
                  <a:pt x="2026363" y="166836"/>
                  <a:pt x="2026139" y="165198"/>
                  <a:pt x="2025842" y="163809"/>
                </a:cubicBezTo>
                <a:cubicBezTo>
                  <a:pt x="2025544" y="162420"/>
                  <a:pt x="2025147" y="161279"/>
                  <a:pt x="2024651" y="160386"/>
                </a:cubicBezTo>
                <a:cubicBezTo>
                  <a:pt x="2024155" y="159493"/>
                  <a:pt x="2023237" y="158377"/>
                  <a:pt x="2021898" y="157038"/>
                </a:cubicBezTo>
                <a:cubicBezTo>
                  <a:pt x="2020558" y="155698"/>
                  <a:pt x="2018202" y="154086"/>
                  <a:pt x="2014828" y="152201"/>
                </a:cubicBezTo>
                <a:cubicBezTo>
                  <a:pt x="2011455" y="150316"/>
                  <a:pt x="2007660" y="148654"/>
                  <a:pt x="2003443" y="147215"/>
                </a:cubicBezTo>
                <a:cubicBezTo>
                  <a:pt x="1999226" y="145776"/>
                  <a:pt x="1994637" y="144611"/>
                  <a:pt x="1989677" y="143718"/>
                </a:cubicBezTo>
                <a:cubicBezTo>
                  <a:pt x="1984715" y="142825"/>
                  <a:pt x="1979556" y="142378"/>
                  <a:pt x="1974198" y="142378"/>
                </a:cubicBezTo>
                <a:close/>
                <a:moveTo>
                  <a:pt x="2139993" y="142080"/>
                </a:moveTo>
                <a:cubicBezTo>
                  <a:pt x="2124713" y="142080"/>
                  <a:pt x="2111294" y="144412"/>
                  <a:pt x="2099735" y="149075"/>
                </a:cubicBezTo>
                <a:cubicBezTo>
                  <a:pt x="2088176" y="153739"/>
                  <a:pt x="2078477" y="160436"/>
                  <a:pt x="2070639" y="169167"/>
                </a:cubicBezTo>
                <a:cubicBezTo>
                  <a:pt x="2062801" y="177898"/>
                  <a:pt x="2056897" y="188490"/>
                  <a:pt x="2052928" y="200942"/>
                </a:cubicBezTo>
                <a:cubicBezTo>
                  <a:pt x="2048960" y="213394"/>
                  <a:pt x="2046975" y="227409"/>
                  <a:pt x="2046975" y="242986"/>
                </a:cubicBezTo>
                <a:cubicBezTo>
                  <a:pt x="2046975" y="259952"/>
                  <a:pt x="2048836" y="274637"/>
                  <a:pt x="2052556" y="287039"/>
                </a:cubicBezTo>
                <a:cubicBezTo>
                  <a:pt x="2056277" y="299441"/>
                  <a:pt x="2061858" y="309661"/>
                  <a:pt x="2069299" y="317698"/>
                </a:cubicBezTo>
                <a:cubicBezTo>
                  <a:pt x="2076741" y="325734"/>
                  <a:pt x="2086043" y="331712"/>
                  <a:pt x="2097205" y="335631"/>
                </a:cubicBezTo>
                <a:cubicBezTo>
                  <a:pt x="2108367" y="339551"/>
                  <a:pt x="2121439" y="341510"/>
                  <a:pt x="2136421" y="341510"/>
                </a:cubicBezTo>
                <a:cubicBezTo>
                  <a:pt x="2151601" y="341510"/>
                  <a:pt x="2164971" y="339203"/>
                  <a:pt x="2176530" y="334590"/>
                </a:cubicBezTo>
                <a:cubicBezTo>
                  <a:pt x="2188089" y="329976"/>
                  <a:pt x="2197788" y="323279"/>
                  <a:pt x="2205626" y="314498"/>
                </a:cubicBezTo>
                <a:cubicBezTo>
                  <a:pt x="2213465" y="305717"/>
                  <a:pt x="2219368" y="295026"/>
                  <a:pt x="2223337" y="282425"/>
                </a:cubicBezTo>
                <a:cubicBezTo>
                  <a:pt x="2227305" y="269825"/>
                  <a:pt x="2229290" y="255537"/>
                  <a:pt x="2229290" y="239563"/>
                </a:cubicBezTo>
                <a:cubicBezTo>
                  <a:pt x="2229290" y="222894"/>
                  <a:pt x="2227380" y="208433"/>
                  <a:pt x="2223560" y="196180"/>
                </a:cubicBezTo>
                <a:cubicBezTo>
                  <a:pt x="2219740" y="183926"/>
                  <a:pt x="2214085" y="173781"/>
                  <a:pt x="2206593" y="165744"/>
                </a:cubicBezTo>
                <a:cubicBezTo>
                  <a:pt x="2199103" y="157707"/>
                  <a:pt x="2189776" y="151754"/>
                  <a:pt x="2178614" y="147885"/>
                </a:cubicBezTo>
                <a:cubicBezTo>
                  <a:pt x="2167452" y="144015"/>
                  <a:pt x="2154578" y="142080"/>
                  <a:pt x="2139993" y="142080"/>
                </a:cubicBezTo>
                <a:close/>
                <a:moveTo>
                  <a:pt x="1054143" y="142080"/>
                </a:moveTo>
                <a:cubicBezTo>
                  <a:pt x="1038863" y="142080"/>
                  <a:pt x="1025444" y="144412"/>
                  <a:pt x="1013885" y="149075"/>
                </a:cubicBezTo>
                <a:cubicBezTo>
                  <a:pt x="1002326" y="153739"/>
                  <a:pt x="992627" y="160436"/>
                  <a:pt x="984789" y="169167"/>
                </a:cubicBezTo>
                <a:cubicBezTo>
                  <a:pt x="976951" y="177898"/>
                  <a:pt x="971047" y="188490"/>
                  <a:pt x="967078" y="200942"/>
                </a:cubicBezTo>
                <a:cubicBezTo>
                  <a:pt x="963110" y="213394"/>
                  <a:pt x="961125" y="227409"/>
                  <a:pt x="961125" y="242986"/>
                </a:cubicBezTo>
                <a:cubicBezTo>
                  <a:pt x="961125" y="259952"/>
                  <a:pt x="962986" y="274637"/>
                  <a:pt x="966706" y="287039"/>
                </a:cubicBezTo>
                <a:cubicBezTo>
                  <a:pt x="970427" y="299441"/>
                  <a:pt x="976008" y="309661"/>
                  <a:pt x="983449" y="317698"/>
                </a:cubicBezTo>
                <a:cubicBezTo>
                  <a:pt x="990891" y="325734"/>
                  <a:pt x="1000193" y="331712"/>
                  <a:pt x="1011355" y="335631"/>
                </a:cubicBezTo>
                <a:cubicBezTo>
                  <a:pt x="1022517" y="339551"/>
                  <a:pt x="1035589" y="341510"/>
                  <a:pt x="1050571" y="341510"/>
                </a:cubicBezTo>
                <a:cubicBezTo>
                  <a:pt x="1065751" y="341510"/>
                  <a:pt x="1079121" y="339203"/>
                  <a:pt x="1090680" y="334590"/>
                </a:cubicBezTo>
                <a:cubicBezTo>
                  <a:pt x="1102239" y="329976"/>
                  <a:pt x="1111938" y="323279"/>
                  <a:pt x="1119776" y="314498"/>
                </a:cubicBezTo>
                <a:cubicBezTo>
                  <a:pt x="1127614" y="305717"/>
                  <a:pt x="1133518" y="295026"/>
                  <a:pt x="1137487" y="282425"/>
                </a:cubicBezTo>
                <a:cubicBezTo>
                  <a:pt x="1141455" y="269825"/>
                  <a:pt x="1143440" y="255537"/>
                  <a:pt x="1143440" y="239563"/>
                </a:cubicBezTo>
                <a:cubicBezTo>
                  <a:pt x="1143440" y="222894"/>
                  <a:pt x="1141530" y="208433"/>
                  <a:pt x="1137710" y="196180"/>
                </a:cubicBezTo>
                <a:cubicBezTo>
                  <a:pt x="1133890" y="183926"/>
                  <a:pt x="1128235" y="173781"/>
                  <a:pt x="1120743" y="165744"/>
                </a:cubicBezTo>
                <a:cubicBezTo>
                  <a:pt x="1113253" y="157707"/>
                  <a:pt x="1103926" y="151754"/>
                  <a:pt x="1092764" y="147885"/>
                </a:cubicBezTo>
                <a:cubicBezTo>
                  <a:pt x="1081602" y="144015"/>
                  <a:pt x="1068728" y="142080"/>
                  <a:pt x="1054143" y="142080"/>
                </a:cubicBezTo>
                <a:close/>
                <a:moveTo>
                  <a:pt x="797861" y="142080"/>
                </a:moveTo>
                <a:cubicBezTo>
                  <a:pt x="789030" y="142080"/>
                  <a:pt x="780671" y="143221"/>
                  <a:pt x="772783" y="145503"/>
                </a:cubicBezTo>
                <a:cubicBezTo>
                  <a:pt x="764895" y="147786"/>
                  <a:pt x="758049" y="151233"/>
                  <a:pt x="752245" y="155847"/>
                </a:cubicBezTo>
                <a:cubicBezTo>
                  <a:pt x="746441" y="160461"/>
                  <a:pt x="741827" y="166265"/>
                  <a:pt x="738404" y="173260"/>
                </a:cubicBezTo>
                <a:cubicBezTo>
                  <a:pt x="734981" y="180255"/>
                  <a:pt x="733269" y="188366"/>
                  <a:pt x="733269" y="197593"/>
                </a:cubicBezTo>
                <a:cubicBezTo>
                  <a:pt x="733269" y="205630"/>
                  <a:pt x="734460" y="212526"/>
                  <a:pt x="736841" y="218280"/>
                </a:cubicBezTo>
                <a:cubicBezTo>
                  <a:pt x="739223" y="224035"/>
                  <a:pt x="742323" y="229021"/>
                  <a:pt x="746143" y="233238"/>
                </a:cubicBezTo>
                <a:cubicBezTo>
                  <a:pt x="749963" y="237455"/>
                  <a:pt x="754304" y="241076"/>
                  <a:pt x="759166" y="244102"/>
                </a:cubicBezTo>
                <a:cubicBezTo>
                  <a:pt x="764027" y="247128"/>
                  <a:pt x="769038" y="249832"/>
                  <a:pt x="774197" y="252213"/>
                </a:cubicBezTo>
                <a:cubicBezTo>
                  <a:pt x="779357" y="254595"/>
                  <a:pt x="784367" y="256852"/>
                  <a:pt x="789229" y="258985"/>
                </a:cubicBezTo>
                <a:cubicBezTo>
                  <a:pt x="794091" y="261118"/>
                  <a:pt x="798431" y="263400"/>
                  <a:pt x="802251" y="265831"/>
                </a:cubicBezTo>
                <a:cubicBezTo>
                  <a:pt x="806071" y="268262"/>
                  <a:pt x="809172" y="271040"/>
                  <a:pt x="811553" y="274165"/>
                </a:cubicBezTo>
                <a:cubicBezTo>
                  <a:pt x="813934" y="277291"/>
                  <a:pt x="815125" y="281036"/>
                  <a:pt x="815125" y="285402"/>
                </a:cubicBezTo>
                <a:cubicBezTo>
                  <a:pt x="815125" y="289172"/>
                  <a:pt x="814430" y="292595"/>
                  <a:pt x="813041" y="295671"/>
                </a:cubicBezTo>
                <a:cubicBezTo>
                  <a:pt x="811652" y="298747"/>
                  <a:pt x="809643" y="301327"/>
                  <a:pt x="807014" y="303410"/>
                </a:cubicBezTo>
                <a:cubicBezTo>
                  <a:pt x="804385" y="305494"/>
                  <a:pt x="801185" y="307106"/>
                  <a:pt x="797414" y="308247"/>
                </a:cubicBezTo>
                <a:cubicBezTo>
                  <a:pt x="793644" y="309388"/>
                  <a:pt x="789378" y="309959"/>
                  <a:pt x="784615" y="309959"/>
                </a:cubicBezTo>
                <a:cubicBezTo>
                  <a:pt x="777372" y="309959"/>
                  <a:pt x="770997" y="309140"/>
                  <a:pt x="765491" y="307503"/>
                </a:cubicBezTo>
                <a:cubicBezTo>
                  <a:pt x="759984" y="305866"/>
                  <a:pt x="755246" y="304055"/>
                  <a:pt x="751278" y="302071"/>
                </a:cubicBezTo>
                <a:cubicBezTo>
                  <a:pt x="747309" y="300086"/>
                  <a:pt x="744059" y="298276"/>
                  <a:pt x="741529" y="296639"/>
                </a:cubicBezTo>
                <a:cubicBezTo>
                  <a:pt x="738999" y="295001"/>
                  <a:pt x="737040" y="294183"/>
                  <a:pt x="735651" y="294183"/>
                </a:cubicBezTo>
                <a:cubicBezTo>
                  <a:pt x="734659" y="294183"/>
                  <a:pt x="733790" y="294456"/>
                  <a:pt x="733046" y="295001"/>
                </a:cubicBezTo>
                <a:cubicBezTo>
                  <a:pt x="732302" y="295547"/>
                  <a:pt x="731707" y="296465"/>
                  <a:pt x="731260" y="297755"/>
                </a:cubicBezTo>
                <a:cubicBezTo>
                  <a:pt x="730814" y="299045"/>
                  <a:pt x="730491" y="300731"/>
                  <a:pt x="730293" y="302815"/>
                </a:cubicBezTo>
                <a:cubicBezTo>
                  <a:pt x="730094" y="304898"/>
                  <a:pt x="729995" y="307478"/>
                  <a:pt x="729995" y="310554"/>
                </a:cubicBezTo>
                <a:cubicBezTo>
                  <a:pt x="729995" y="315118"/>
                  <a:pt x="730268" y="318615"/>
                  <a:pt x="730814" y="321046"/>
                </a:cubicBezTo>
                <a:cubicBezTo>
                  <a:pt x="731359" y="323477"/>
                  <a:pt x="732277" y="325338"/>
                  <a:pt x="733567" y="326627"/>
                </a:cubicBezTo>
                <a:cubicBezTo>
                  <a:pt x="734857" y="327917"/>
                  <a:pt x="736965" y="329406"/>
                  <a:pt x="739892" y="331092"/>
                </a:cubicBezTo>
                <a:cubicBezTo>
                  <a:pt x="742819" y="332779"/>
                  <a:pt x="746466" y="334391"/>
                  <a:pt x="750831" y="335929"/>
                </a:cubicBezTo>
                <a:cubicBezTo>
                  <a:pt x="755197" y="337467"/>
                  <a:pt x="760232" y="338782"/>
                  <a:pt x="765937" y="339873"/>
                </a:cubicBezTo>
                <a:cubicBezTo>
                  <a:pt x="771642" y="340964"/>
                  <a:pt x="777819" y="341510"/>
                  <a:pt x="784466" y="341510"/>
                </a:cubicBezTo>
                <a:cubicBezTo>
                  <a:pt x="794289" y="341510"/>
                  <a:pt x="803516" y="340220"/>
                  <a:pt x="812148" y="337641"/>
                </a:cubicBezTo>
                <a:cubicBezTo>
                  <a:pt x="820780" y="335061"/>
                  <a:pt x="828321" y="331216"/>
                  <a:pt x="834770" y="326106"/>
                </a:cubicBezTo>
                <a:cubicBezTo>
                  <a:pt x="841219" y="320997"/>
                  <a:pt x="846329" y="314622"/>
                  <a:pt x="850100" y="306982"/>
                </a:cubicBezTo>
                <a:cubicBezTo>
                  <a:pt x="853870" y="299342"/>
                  <a:pt x="855755" y="290462"/>
                  <a:pt x="855755" y="280342"/>
                </a:cubicBezTo>
                <a:cubicBezTo>
                  <a:pt x="855755" y="272603"/>
                  <a:pt x="854564" y="265881"/>
                  <a:pt x="852183" y="260176"/>
                </a:cubicBezTo>
                <a:cubicBezTo>
                  <a:pt x="849802" y="254471"/>
                  <a:pt x="846676" y="249510"/>
                  <a:pt x="842807" y="245293"/>
                </a:cubicBezTo>
                <a:cubicBezTo>
                  <a:pt x="838937" y="241076"/>
                  <a:pt x="834522" y="237455"/>
                  <a:pt x="829561" y="234428"/>
                </a:cubicBezTo>
                <a:cubicBezTo>
                  <a:pt x="824600" y="231402"/>
                  <a:pt x="819540" y="228698"/>
                  <a:pt x="814381" y="226317"/>
                </a:cubicBezTo>
                <a:cubicBezTo>
                  <a:pt x="809221" y="223936"/>
                  <a:pt x="804161" y="221679"/>
                  <a:pt x="799200" y="219546"/>
                </a:cubicBezTo>
                <a:cubicBezTo>
                  <a:pt x="794239" y="217412"/>
                  <a:pt x="789799" y="215130"/>
                  <a:pt x="785880" y="212699"/>
                </a:cubicBezTo>
                <a:cubicBezTo>
                  <a:pt x="781961" y="210269"/>
                  <a:pt x="778836" y="207490"/>
                  <a:pt x="776504" y="204365"/>
                </a:cubicBezTo>
                <a:cubicBezTo>
                  <a:pt x="774172" y="201240"/>
                  <a:pt x="773007" y="197544"/>
                  <a:pt x="773007" y="193277"/>
                </a:cubicBezTo>
                <a:cubicBezTo>
                  <a:pt x="773007" y="190400"/>
                  <a:pt x="773527" y="187671"/>
                  <a:pt x="774569" y="185092"/>
                </a:cubicBezTo>
                <a:cubicBezTo>
                  <a:pt x="775611" y="182512"/>
                  <a:pt x="777199" y="180304"/>
                  <a:pt x="779332" y="178469"/>
                </a:cubicBezTo>
                <a:cubicBezTo>
                  <a:pt x="781465" y="176633"/>
                  <a:pt x="784119" y="175195"/>
                  <a:pt x="787294" y="174153"/>
                </a:cubicBezTo>
                <a:cubicBezTo>
                  <a:pt x="790469" y="173111"/>
                  <a:pt x="794190" y="172590"/>
                  <a:pt x="798456" y="172590"/>
                </a:cubicBezTo>
                <a:cubicBezTo>
                  <a:pt x="803913" y="172590"/>
                  <a:pt x="808924" y="173260"/>
                  <a:pt x="813488" y="174599"/>
                </a:cubicBezTo>
                <a:cubicBezTo>
                  <a:pt x="818052" y="175939"/>
                  <a:pt x="822070" y="177427"/>
                  <a:pt x="825543" y="179064"/>
                </a:cubicBezTo>
                <a:cubicBezTo>
                  <a:pt x="829016" y="180701"/>
                  <a:pt x="831942" y="182214"/>
                  <a:pt x="834324" y="183603"/>
                </a:cubicBezTo>
                <a:cubicBezTo>
                  <a:pt x="836705" y="184993"/>
                  <a:pt x="838441" y="185687"/>
                  <a:pt x="839533" y="185687"/>
                </a:cubicBezTo>
                <a:cubicBezTo>
                  <a:pt x="840624" y="185687"/>
                  <a:pt x="841492" y="185389"/>
                  <a:pt x="842137" y="184794"/>
                </a:cubicBezTo>
                <a:cubicBezTo>
                  <a:pt x="842782" y="184199"/>
                  <a:pt x="843278" y="183256"/>
                  <a:pt x="843626" y="181966"/>
                </a:cubicBezTo>
                <a:cubicBezTo>
                  <a:pt x="843973" y="180677"/>
                  <a:pt x="844221" y="179039"/>
                  <a:pt x="844370" y="177055"/>
                </a:cubicBezTo>
                <a:cubicBezTo>
                  <a:pt x="844519" y="175071"/>
                  <a:pt x="844593" y="172640"/>
                  <a:pt x="844593" y="169762"/>
                </a:cubicBezTo>
                <a:cubicBezTo>
                  <a:pt x="844593" y="167183"/>
                  <a:pt x="844543" y="165025"/>
                  <a:pt x="844444" y="163288"/>
                </a:cubicBezTo>
                <a:cubicBezTo>
                  <a:pt x="844345" y="161552"/>
                  <a:pt x="844171" y="160113"/>
                  <a:pt x="843923" y="158972"/>
                </a:cubicBezTo>
                <a:cubicBezTo>
                  <a:pt x="843675" y="157831"/>
                  <a:pt x="843377" y="156914"/>
                  <a:pt x="843030" y="156219"/>
                </a:cubicBezTo>
                <a:cubicBezTo>
                  <a:pt x="842683" y="155525"/>
                  <a:pt x="842013" y="154681"/>
                  <a:pt x="841021" y="153689"/>
                </a:cubicBezTo>
                <a:cubicBezTo>
                  <a:pt x="840029" y="152697"/>
                  <a:pt x="837995" y="151457"/>
                  <a:pt x="834919" y="149968"/>
                </a:cubicBezTo>
                <a:cubicBezTo>
                  <a:pt x="831843" y="148480"/>
                  <a:pt x="828321" y="147141"/>
                  <a:pt x="824352" y="145950"/>
                </a:cubicBezTo>
                <a:cubicBezTo>
                  <a:pt x="820383" y="144759"/>
                  <a:pt x="816117" y="143817"/>
                  <a:pt x="811553" y="143122"/>
                </a:cubicBezTo>
                <a:cubicBezTo>
                  <a:pt x="806989" y="142428"/>
                  <a:pt x="802425" y="142080"/>
                  <a:pt x="797861" y="142080"/>
                </a:cubicBezTo>
                <a:close/>
                <a:moveTo>
                  <a:pt x="414628" y="86716"/>
                </a:moveTo>
                <a:cubicBezTo>
                  <a:pt x="410957" y="86716"/>
                  <a:pt x="407882" y="86791"/>
                  <a:pt x="405401" y="86940"/>
                </a:cubicBezTo>
                <a:cubicBezTo>
                  <a:pt x="402921" y="87088"/>
                  <a:pt x="400812" y="87411"/>
                  <a:pt x="399076" y="87907"/>
                </a:cubicBezTo>
                <a:cubicBezTo>
                  <a:pt x="397340" y="88403"/>
                  <a:pt x="395851" y="89098"/>
                  <a:pt x="394611" y="89991"/>
                </a:cubicBezTo>
                <a:cubicBezTo>
                  <a:pt x="393371" y="90884"/>
                  <a:pt x="392106" y="92074"/>
                  <a:pt x="390816" y="93562"/>
                </a:cubicBezTo>
                <a:lnTo>
                  <a:pt x="364027" y="123923"/>
                </a:lnTo>
                <a:cubicBezTo>
                  <a:pt x="362836" y="125312"/>
                  <a:pt x="362142" y="126503"/>
                  <a:pt x="361943" y="127495"/>
                </a:cubicBezTo>
                <a:cubicBezTo>
                  <a:pt x="361745" y="128487"/>
                  <a:pt x="362067" y="129306"/>
                  <a:pt x="362911" y="129951"/>
                </a:cubicBezTo>
                <a:cubicBezTo>
                  <a:pt x="363754" y="130596"/>
                  <a:pt x="365193" y="131067"/>
                  <a:pt x="367227" y="131365"/>
                </a:cubicBezTo>
                <a:cubicBezTo>
                  <a:pt x="369261" y="131662"/>
                  <a:pt x="371964" y="131811"/>
                  <a:pt x="375338" y="131811"/>
                </a:cubicBezTo>
                <a:cubicBezTo>
                  <a:pt x="378414" y="131811"/>
                  <a:pt x="380993" y="131712"/>
                  <a:pt x="383077" y="131514"/>
                </a:cubicBezTo>
                <a:cubicBezTo>
                  <a:pt x="385160" y="131315"/>
                  <a:pt x="386946" y="130993"/>
                  <a:pt x="388435" y="130546"/>
                </a:cubicBezTo>
                <a:cubicBezTo>
                  <a:pt x="389923" y="130100"/>
                  <a:pt x="391188" y="129554"/>
                  <a:pt x="392230" y="128909"/>
                </a:cubicBezTo>
                <a:cubicBezTo>
                  <a:pt x="393272" y="128264"/>
                  <a:pt x="394289" y="127495"/>
                  <a:pt x="395281" y="126602"/>
                </a:cubicBezTo>
                <a:lnTo>
                  <a:pt x="428321" y="96837"/>
                </a:lnTo>
                <a:cubicBezTo>
                  <a:pt x="429710" y="95547"/>
                  <a:pt x="430652" y="94307"/>
                  <a:pt x="431148" y="93116"/>
                </a:cubicBezTo>
                <a:cubicBezTo>
                  <a:pt x="431644" y="91925"/>
                  <a:pt x="431421" y="90859"/>
                  <a:pt x="430479" y="89916"/>
                </a:cubicBezTo>
                <a:cubicBezTo>
                  <a:pt x="429536" y="88974"/>
                  <a:pt x="427800" y="88205"/>
                  <a:pt x="425270" y="87609"/>
                </a:cubicBezTo>
                <a:cubicBezTo>
                  <a:pt x="422740" y="87014"/>
                  <a:pt x="419193" y="86716"/>
                  <a:pt x="414628" y="86716"/>
                </a:cubicBezTo>
                <a:close/>
                <a:moveTo>
                  <a:pt x="125748" y="0"/>
                </a:moveTo>
                <a:lnTo>
                  <a:pt x="2601302" y="0"/>
                </a:lnTo>
                <a:cubicBezTo>
                  <a:pt x="2670751" y="0"/>
                  <a:pt x="2727050" y="56299"/>
                  <a:pt x="2727050" y="125748"/>
                </a:cubicBezTo>
                <a:lnTo>
                  <a:pt x="2727050" y="335917"/>
                </a:lnTo>
                <a:cubicBezTo>
                  <a:pt x="2727050" y="405366"/>
                  <a:pt x="2670751" y="461665"/>
                  <a:pt x="2601302" y="461665"/>
                </a:cubicBezTo>
                <a:lnTo>
                  <a:pt x="125748" y="461665"/>
                </a:lnTo>
                <a:cubicBezTo>
                  <a:pt x="56299" y="461665"/>
                  <a:pt x="0" y="405366"/>
                  <a:pt x="0" y="335917"/>
                </a:cubicBezTo>
                <a:lnTo>
                  <a:pt x="0" y="125748"/>
                </a:lnTo>
                <a:cubicBezTo>
                  <a:pt x="0" y="56299"/>
                  <a:pt x="56299" y="0"/>
                  <a:pt x="1257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 b="1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0EA9C6E9-CC59-EAA0-0574-BC944CF63A28}"/>
              </a:ext>
            </a:extLst>
          </p:cNvPr>
          <p:cNvGrpSpPr/>
          <p:nvPr/>
        </p:nvGrpSpPr>
        <p:grpSpPr>
          <a:xfrm>
            <a:off x="5494723" y="-1701937"/>
            <a:ext cx="2252451" cy="1558002"/>
            <a:chOff x="7234098" y="1605779"/>
            <a:chExt cx="2252451" cy="1558002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xmlns="" id="{0468E6B2-7AEC-3B89-CF5F-8A3CCDE3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37609" y="1605779"/>
              <a:ext cx="2248940" cy="107092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B2DEBF59-6E91-DD6A-AA56-3B725D8CFDCE}"/>
                </a:ext>
              </a:extLst>
            </p:cNvPr>
            <p:cNvSpPr txBox="1"/>
            <p:nvPr/>
          </p:nvSpPr>
          <p:spPr>
            <a:xfrm>
              <a:off x="7234098" y="2702116"/>
              <a:ext cx="2248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Llama2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7FE585E-7652-5857-83A6-514C6A83CB2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9964" t="15041" r="39958" b="45683"/>
          <a:stretch/>
        </p:blipFill>
        <p:spPr>
          <a:xfrm>
            <a:off x="7230114" y="7442030"/>
            <a:ext cx="2013580" cy="156633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FD5DFA8B-79AF-07FA-9516-260A2057A1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2104" y="7495958"/>
            <a:ext cx="2258084" cy="9935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7" name="Modèle 3D 26">
                <a:extLst>
                  <a:ext uri="{FF2B5EF4-FFF2-40B4-BE49-F238E27FC236}">
                    <a16:creationId xmlns:a16="http://schemas.microsoft.com/office/drawing/2014/main" id="{494A4BDC-2DC8-8BE0-31F1-9A885F9F16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1086734"/>
                  </p:ext>
                </p:extLst>
              </p:nvPr>
            </p:nvGraphicFramePr>
            <p:xfrm>
              <a:off x="6613096" y="1390126"/>
              <a:ext cx="5190109" cy="163282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190109" cy="1632825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2222" ay="-675541" az="453559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>
                <a:extLst>
                  <a:ext uri="{FF2B5EF4-FFF2-40B4-BE49-F238E27FC236}">
                    <a16:creationId xmlns:a16="http://schemas.microsoft.com/office/drawing/2014/main" xmlns="" id="{494A4BDC-2DC8-8BE0-31F1-9A885F9F1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3096" y="1390126"/>
                <a:ext cx="5190109" cy="1632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8" name="Modèle 3D 27">
                <a:extLst>
                  <a:ext uri="{FF2B5EF4-FFF2-40B4-BE49-F238E27FC236}">
                    <a16:creationId xmlns:a16="http://schemas.microsoft.com/office/drawing/2014/main" id="{4270F3CD-B5E6-EB04-68EA-4B15641AAC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5874380"/>
                  </p:ext>
                </p:extLst>
              </p:nvPr>
            </p:nvGraphicFramePr>
            <p:xfrm>
              <a:off x="8003132" y="2917420"/>
              <a:ext cx="3229065" cy="1756213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3229065" cy="175621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653396" ay="4141139" az="611000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>
                <a:extLst>
                  <a:ext uri="{FF2B5EF4-FFF2-40B4-BE49-F238E27FC236}">
                    <a16:creationId xmlns:a16="http://schemas.microsoft.com/office/drawing/2014/main" xmlns="" id="{4270F3CD-B5E6-EB04-68EA-4B15641AA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3132" y="2917420"/>
                <a:ext cx="3229065" cy="1756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9" name="Modèle 3D 28">
                <a:extLst>
                  <a:ext uri="{FF2B5EF4-FFF2-40B4-BE49-F238E27FC236}">
                    <a16:creationId xmlns:a16="http://schemas.microsoft.com/office/drawing/2014/main" id="{9C161CB4-5AB5-84CB-361E-D89C6F873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9656220"/>
                  </p:ext>
                </p:extLst>
              </p:nvPr>
            </p:nvGraphicFramePr>
            <p:xfrm>
              <a:off x="6375376" y="4863876"/>
              <a:ext cx="5350061" cy="1154217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50061" cy="1154217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571" ay="-1683677" az="78388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Modèle 3D 28">
                <a:extLst>
                  <a:ext uri="{FF2B5EF4-FFF2-40B4-BE49-F238E27FC236}">
                    <a16:creationId xmlns:a16="http://schemas.microsoft.com/office/drawing/2014/main" xmlns="" id="{9C161CB4-5AB5-84CB-361E-D89C6F873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75376" y="4863876"/>
                <a:ext cx="5350061" cy="1154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0" name="Modèle 3D 29">
                <a:extLst>
                  <a:ext uri="{FF2B5EF4-FFF2-40B4-BE49-F238E27FC236}">
                    <a16:creationId xmlns:a16="http://schemas.microsoft.com/office/drawing/2014/main" id="{47FEC9CC-F484-872F-CC3A-7DC360597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124020"/>
                  </p:ext>
                </p:extLst>
              </p:nvPr>
            </p:nvGraphicFramePr>
            <p:xfrm rot="16827905">
              <a:off x="3508380" y="1859336"/>
              <a:ext cx="5346179" cy="1183493"/>
            </p:xfrm>
            <a:graphic>
              <a:graphicData uri="http://schemas.microsoft.com/office/drawing/2017/model3d">
                <am3d:model3d r:embed="rId18">
                  <am3d:spPr>
                    <a:xfrm rot="16827905">
                      <a:off x="0" y="0"/>
                      <a:ext cx="5346179" cy="1183493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131987" ay="454268" az="-154663"/>
                    <am3d:postTrans dx="0" dy="0" dz="0"/>
                  </am3d:trans>
                  <am3d:raster rName="Office3DRenderer" rVer="16.0.8326">
                    <am3d:blip r:embed="rId2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>
                <a:extLst>
                  <a:ext uri="{FF2B5EF4-FFF2-40B4-BE49-F238E27FC236}">
                    <a16:creationId xmlns:a16="http://schemas.microsoft.com/office/drawing/2014/main" xmlns="" id="{47FEC9CC-F484-872F-CC3A-7DC360597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 rot="16827905">
                <a:off x="3508380" y="1859336"/>
                <a:ext cx="5346179" cy="1183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2" name="Modèle 3D 31">
                <a:extLst>
                  <a:ext uri="{FF2B5EF4-FFF2-40B4-BE49-F238E27FC236}">
                    <a16:creationId xmlns:a16="http://schemas.microsoft.com/office/drawing/2014/main" id="{48CEFBD7-5F4D-07D8-6C8D-9D27A3680E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787255"/>
                  </p:ext>
                </p:extLst>
              </p:nvPr>
            </p:nvGraphicFramePr>
            <p:xfrm>
              <a:off x="147545" y="3141276"/>
              <a:ext cx="5267530" cy="102121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267530" cy="1021210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795143" ay="281391" az="-66190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èle 3D 31">
                <a:extLst>
                  <a:ext uri="{FF2B5EF4-FFF2-40B4-BE49-F238E27FC236}">
                    <a16:creationId xmlns:a16="http://schemas.microsoft.com/office/drawing/2014/main" xmlns="" id="{48CEFBD7-5F4D-07D8-6C8D-9D27A3680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7545" y="3141276"/>
                <a:ext cx="5267530" cy="1021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3" name="Modèle 3D 32">
                <a:extLst>
                  <a:ext uri="{FF2B5EF4-FFF2-40B4-BE49-F238E27FC236}">
                    <a16:creationId xmlns:a16="http://schemas.microsoft.com/office/drawing/2014/main" id="{89CDEAE0-2DC2-B894-571E-AF8D09B74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900622"/>
                  </p:ext>
                </p:extLst>
              </p:nvPr>
            </p:nvGraphicFramePr>
            <p:xfrm rot="20070792">
              <a:off x="330020" y="809901"/>
              <a:ext cx="5403017" cy="1384981"/>
            </p:xfrm>
            <a:graphic>
              <a:graphicData uri="http://schemas.microsoft.com/office/drawing/2017/model3d">
                <am3d:model3d r:embed="rId18">
                  <am3d:spPr>
                    <a:xfrm rot="20070792">
                      <a:off x="0" y="0"/>
                      <a:ext cx="5403017" cy="1384981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875654" ay="-971282" az="-249109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Modèle 3D 32">
                <a:extLst>
                  <a:ext uri="{FF2B5EF4-FFF2-40B4-BE49-F238E27FC236}">
                    <a16:creationId xmlns:a16="http://schemas.microsoft.com/office/drawing/2014/main" xmlns="" id="{89CDEAE0-2DC2-B894-571E-AF8D09B74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 rot="20070792">
                <a:off x="330020" y="809901"/>
                <a:ext cx="5403017" cy="1384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4" name="Modèle 3D 33">
                <a:extLst>
                  <a:ext uri="{FF2B5EF4-FFF2-40B4-BE49-F238E27FC236}">
                    <a16:creationId xmlns:a16="http://schemas.microsoft.com/office/drawing/2014/main" id="{4486259A-B66D-8FB1-4FDB-2BD58F301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369730"/>
                  </p:ext>
                </p:extLst>
              </p:nvPr>
            </p:nvGraphicFramePr>
            <p:xfrm>
              <a:off x="6450474" y="315069"/>
              <a:ext cx="5361522" cy="1315869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61522" cy="1315869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635073" ay="-1098102" az="201485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èle 3D 33">
                <a:extLst>
                  <a:ext uri="{FF2B5EF4-FFF2-40B4-BE49-F238E27FC236}">
                    <a16:creationId xmlns:a16="http://schemas.microsoft.com/office/drawing/2014/main" xmlns="" id="{4486259A-B66D-8FB1-4FDB-2BD58F301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50474" y="315069"/>
                <a:ext cx="5361522" cy="1315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5" name="Modèle 3D 34">
                <a:extLst>
                  <a:ext uri="{FF2B5EF4-FFF2-40B4-BE49-F238E27FC236}">
                    <a16:creationId xmlns:a16="http://schemas.microsoft.com/office/drawing/2014/main" id="{CCF87B77-9345-3B1E-2C7D-1B86794758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7680022"/>
                  </p:ext>
                </p:extLst>
              </p:nvPr>
            </p:nvGraphicFramePr>
            <p:xfrm>
              <a:off x="2373145" y="4297134"/>
              <a:ext cx="5318550" cy="2256174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5318550" cy="2256174"/>
                    </a:xfrm>
                    <a:prstGeom prst="rect">
                      <a:avLst/>
                    </a:prstGeom>
                  </am3d:spPr>
                  <am3d:camera>
                    <am3d:pos x="0" y="0" z="478231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7" d="1000000"/>
                    <am3d:preTrans dx="-309524" dy="-2949404" dz="-2976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9286" ay="2026004" az="-765117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Modèle 3D 34">
                <a:extLst>
                  <a:ext uri="{FF2B5EF4-FFF2-40B4-BE49-F238E27FC236}">
                    <a16:creationId xmlns:a16="http://schemas.microsoft.com/office/drawing/2014/main" xmlns="" id="{CCF87B77-9345-3B1E-2C7D-1B8679475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73145" y="4297134"/>
                <a:ext cx="5318550" cy="2256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139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9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e libre : forme 45" descr="Bandes de papier colorées jaunes et oranges">
            <a:extLst>
              <a:ext uri="{FF2B5EF4-FFF2-40B4-BE49-F238E27FC236}">
                <a16:creationId xmlns:a16="http://schemas.microsoft.com/office/drawing/2014/main" xmlns="" id="{38900B3C-4713-11E3-C030-73FAB331BD6C}"/>
              </a:ext>
            </a:extLst>
          </p:cNvPr>
          <p:cNvSpPr/>
          <p:nvPr/>
        </p:nvSpPr>
        <p:spPr>
          <a:xfrm rot="5400000">
            <a:off x="3053328" y="-6148551"/>
            <a:ext cx="12623797" cy="9376102"/>
          </a:xfrm>
          <a:custGeom>
            <a:avLst/>
            <a:gdLst>
              <a:gd name="connsiteX0" fmla="*/ 9702797 w 12623797"/>
              <a:gd name="connsiteY0" fmla="*/ 1259051 h 9376102"/>
              <a:gd name="connsiteX1" fmla="*/ 10332323 w 12623797"/>
              <a:gd name="connsiteY1" fmla="*/ 0 h 9376102"/>
              <a:gd name="connsiteX2" fmla="*/ 11994271 w 12623797"/>
              <a:gd name="connsiteY2" fmla="*/ 0 h 9376102"/>
              <a:gd name="connsiteX3" fmla="*/ 12623797 w 12623797"/>
              <a:gd name="connsiteY3" fmla="*/ 1259051 h 9376102"/>
              <a:gd name="connsiteX4" fmla="*/ 11994271 w 12623797"/>
              <a:gd name="connsiteY4" fmla="*/ 2518102 h 9376102"/>
              <a:gd name="connsiteX5" fmla="*/ 10332323 w 12623797"/>
              <a:gd name="connsiteY5" fmla="*/ 2518102 h 9376102"/>
              <a:gd name="connsiteX6" fmla="*/ 9702797 w 12623797"/>
              <a:gd name="connsiteY6" fmla="*/ 4002251 h 9376102"/>
              <a:gd name="connsiteX7" fmla="*/ 10332323 w 12623797"/>
              <a:gd name="connsiteY7" fmla="*/ 2743200 h 9376102"/>
              <a:gd name="connsiteX8" fmla="*/ 11994271 w 12623797"/>
              <a:gd name="connsiteY8" fmla="*/ 2743200 h 9376102"/>
              <a:gd name="connsiteX9" fmla="*/ 12623797 w 12623797"/>
              <a:gd name="connsiteY9" fmla="*/ 4002251 h 9376102"/>
              <a:gd name="connsiteX10" fmla="*/ 11994271 w 12623797"/>
              <a:gd name="connsiteY10" fmla="*/ 5261302 h 9376102"/>
              <a:gd name="connsiteX11" fmla="*/ 10332323 w 12623797"/>
              <a:gd name="connsiteY11" fmla="*/ 5261302 h 9376102"/>
              <a:gd name="connsiteX12" fmla="*/ 9702797 w 12623797"/>
              <a:gd name="connsiteY12" fmla="*/ 6745451 h 9376102"/>
              <a:gd name="connsiteX13" fmla="*/ 10332323 w 12623797"/>
              <a:gd name="connsiteY13" fmla="*/ 5486400 h 9376102"/>
              <a:gd name="connsiteX14" fmla="*/ 11994271 w 12623797"/>
              <a:gd name="connsiteY14" fmla="*/ 5486400 h 9376102"/>
              <a:gd name="connsiteX15" fmla="*/ 12623797 w 12623797"/>
              <a:gd name="connsiteY15" fmla="*/ 6745451 h 9376102"/>
              <a:gd name="connsiteX16" fmla="*/ 11994271 w 12623797"/>
              <a:gd name="connsiteY16" fmla="*/ 8004502 h 9376102"/>
              <a:gd name="connsiteX17" fmla="*/ 10332323 w 12623797"/>
              <a:gd name="connsiteY17" fmla="*/ 8004502 h 9376102"/>
              <a:gd name="connsiteX18" fmla="*/ 7277098 w 12623797"/>
              <a:gd name="connsiteY18" fmla="*/ 2630651 h 9376102"/>
              <a:gd name="connsiteX19" fmla="*/ 7906624 w 12623797"/>
              <a:gd name="connsiteY19" fmla="*/ 1371600 h 9376102"/>
              <a:gd name="connsiteX20" fmla="*/ 9568572 w 12623797"/>
              <a:gd name="connsiteY20" fmla="*/ 1371600 h 9376102"/>
              <a:gd name="connsiteX21" fmla="*/ 10198098 w 12623797"/>
              <a:gd name="connsiteY21" fmla="*/ 2630651 h 9376102"/>
              <a:gd name="connsiteX22" fmla="*/ 9568572 w 12623797"/>
              <a:gd name="connsiteY22" fmla="*/ 3889702 h 9376102"/>
              <a:gd name="connsiteX23" fmla="*/ 7906624 w 12623797"/>
              <a:gd name="connsiteY23" fmla="*/ 3889702 h 9376102"/>
              <a:gd name="connsiteX24" fmla="*/ 7277098 w 12623797"/>
              <a:gd name="connsiteY24" fmla="*/ 5373851 h 9376102"/>
              <a:gd name="connsiteX25" fmla="*/ 7906624 w 12623797"/>
              <a:gd name="connsiteY25" fmla="*/ 4114800 h 9376102"/>
              <a:gd name="connsiteX26" fmla="*/ 9568572 w 12623797"/>
              <a:gd name="connsiteY26" fmla="*/ 4114800 h 9376102"/>
              <a:gd name="connsiteX27" fmla="*/ 10198098 w 12623797"/>
              <a:gd name="connsiteY27" fmla="*/ 5373851 h 9376102"/>
              <a:gd name="connsiteX28" fmla="*/ 9568572 w 12623797"/>
              <a:gd name="connsiteY28" fmla="*/ 6632902 h 9376102"/>
              <a:gd name="connsiteX29" fmla="*/ 7906624 w 12623797"/>
              <a:gd name="connsiteY29" fmla="*/ 6632902 h 9376102"/>
              <a:gd name="connsiteX30" fmla="*/ 7277098 w 12623797"/>
              <a:gd name="connsiteY30" fmla="*/ 8117051 h 9376102"/>
              <a:gd name="connsiteX31" fmla="*/ 7906624 w 12623797"/>
              <a:gd name="connsiteY31" fmla="*/ 6858000 h 9376102"/>
              <a:gd name="connsiteX32" fmla="*/ 9568572 w 12623797"/>
              <a:gd name="connsiteY32" fmla="*/ 6858000 h 9376102"/>
              <a:gd name="connsiteX33" fmla="*/ 10198098 w 12623797"/>
              <a:gd name="connsiteY33" fmla="*/ 8117051 h 9376102"/>
              <a:gd name="connsiteX34" fmla="*/ 9568572 w 12623797"/>
              <a:gd name="connsiteY34" fmla="*/ 9376102 h 9376102"/>
              <a:gd name="connsiteX35" fmla="*/ 7906624 w 12623797"/>
              <a:gd name="connsiteY35" fmla="*/ 9376102 h 9376102"/>
              <a:gd name="connsiteX36" fmla="*/ 4851400 w 12623797"/>
              <a:gd name="connsiteY36" fmla="*/ 4002251 h 9376102"/>
              <a:gd name="connsiteX37" fmla="*/ 5480926 w 12623797"/>
              <a:gd name="connsiteY37" fmla="*/ 2743200 h 9376102"/>
              <a:gd name="connsiteX38" fmla="*/ 7142872 w 12623797"/>
              <a:gd name="connsiteY38" fmla="*/ 2743200 h 9376102"/>
              <a:gd name="connsiteX39" fmla="*/ 7772398 w 12623797"/>
              <a:gd name="connsiteY39" fmla="*/ 4002251 h 9376102"/>
              <a:gd name="connsiteX40" fmla="*/ 7142872 w 12623797"/>
              <a:gd name="connsiteY40" fmla="*/ 5261302 h 9376102"/>
              <a:gd name="connsiteX41" fmla="*/ 5480926 w 12623797"/>
              <a:gd name="connsiteY41" fmla="*/ 5261302 h 9376102"/>
              <a:gd name="connsiteX42" fmla="*/ 4851400 w 12623797"/>
              <a:gd name="connsiteY42" fmla="*/ 1259051 h 9376102"/>
              <a:gd name="connsiteX43" fmla="*/ 5480926 w 12623797"/>
              <a:gd name="connsiteY43" fmla="*/ 0 h 9376102"/>
              <a:gd name="connsiteX44" fmla="*/ 7142872 w 12623797"/>
              <a:gd name="connsiteY44" fmla="*/ 0 h 9376102"/>
              <a:gd name="connsiteX45" fmla="*/ 7772398 w 12623797"/>
              <a:gd name="connsiteY45" fmla="*/ 1259051 h 9376102"/>
              <a:gd name="connsiteX46" fmla="*/ 7142872 w 12623797"/>
              <a:gd name="connsiteY46" fmla="*/ 2518102 h 9376102"/>
              <a:gd name="connsiteX47" fmla="*/ 5480926 w 12623797"/>
              <a:gd name="connsiteY47" fmla="*/ 2518102 h 9376102"/>
              <a:gd name="connsiteX48" fmla="*/ 4851399 w 12623797"/>
              <a:gd name="connsiteY48" fmla="*/ 6745451 h 9376102"/>
              <a:gd name="connsiteX49" fmla="*/ 5480926 w 12623797"/>
              <a:gd name="connsiteY49" fmla="*/ 5486400 h 9376102"/>
              <a:gd name="connsiteX50" fmla="*/ 7142872 w 12623797"/>
              <a:gd name="connsiteY50" fmla="*/ 5486400 h 9376102"/>
              <a:gd name="connsiteX51" fmla="*/ 7772398 w 12623797"/>
              <a:gd name="connsiteY51" fmla="*/ 6745451 h 9376102"/>
              <a:gd name="connsiteX52" fmla="*/ 7142872 w 12623797"/>
              <a:gd name="connsiteY52" fmla="*/ 8004502 h 9376102"/>
              <a:gd name="connsiteX53" fmla="*/ 5480925 w 12623797"/>
              <a:gd name="connsiteY53" fmla="*/ 8004502 h 9376102"/>
              <a:gd name="connsiteX54" fmla="*/ 2425700 w 12623797"/>
              <a:gd name="connsiteY54" fmla="*/ 2630651 h 9376102"/>
              <a:gd name="connsiteX55" fmla="*/ 3055227 w 12623797"/>
              <a:gd name="connsiteY55" fmla="*/ 1371600 h 9376102"/>
              <a:gd name="connsiteX56" fmla="*/ 4717174 w 12623797"/>
              <a:gd name="connsiteY56" fmla="*/ 1371600 h 9376102"/>
              <a:gd name="connsiteX57" fmla="*/ 5346700 w 12623797"/>
              <a:gd name="connsiteY57" fmla="*/ 2630651 h 9376102"/>
              <a:gd name="connsiteX58" fmla="*/ 4717174 w 12623797"/>
              <a:gd name="connsiteY58" fmla="*/ 3889702 h 9376102"/>
              <a:gd name="connsiteX59" fmla="*/ 3055226 w 12623797"/>
              <a:gd name="connsiteY59" fmla="*/ 3889702 h 9376102"/>
              <a:gd name="connsiteX60" fmla="*/ 2425700 w 12623797"/>
              <a:gd name="connsiteY60" fmla="*/ 5373851 h 9376102"/>
              <a:gd name="connsiteX61" fmla="*/ 3055227 w 12623797"/>
              <a:gd name="connsiteY61" fmla="*/ 4114800 h 9376102"/>
              <a:gd name="connsiteX62" fmla="*/ 4717175 w 12623797"/>
              <a:gd name="connsiteY62" fmla="*/ 4114800 h 9376102"/>
              <a:gd name="connsiteX63" fmla="*/ 5346700 w 12623797"/>
              <a:gd name="connsiteY63" fmla="*/ 5373851 h 9376102"/>
              <a:gd name="connsiteX64" fmla="*/ 4717175 w 12623797"/>
              <a:gd name="connsiteY64" fmla="*/ 6632902 h 9376102"/>
              <a:gd name="connsiteX65" fmla="*/ 3055227 w 12623797"/>
              <a:gd name="connsiteY65" fmla="*/ 6632902 h 9376102"/>
              <a:gd name="connsiteX66" fmla="*/ 2425699 w 12623797"/>
              <a:gd name="connsiteY66" fmla="*/ 8117051 h 9376102"/>
              <a:gd name="connsiteX67" fmla="*/ 3055226 w 12623797"/>
              <a:gd name="connsiteY67" fmla="*/ 6858000 h 9376102"/>
              <a:gd name="connsiteX68" fmla="*/ 4717174 w 12623797"/>
              <a:gd name="connsiteY68" fmla="*/ 6858000 h 9376102"/>
              <a:gd name="connsiteX69" fmla="*/ 5346700 w 12623797"/>
              <a:gd name="connsiteY69" fmla="*/ 8117051 h 9376102"/>
              <a:gd name="connsiteX70" fmla="*/ 4717174 w 12623797"/>
              <a:gd name="connsiteY70" fmla="*/ 9376102 h 9376102"/>
              <a:gd name="connsiteX71" fmla="*/ 3055226 w 12623797"/>
              <a:gd name="connsiteY71" fmla="*/ 9376102 h 9376102"/>
              <a:gd name="connsiteX72" fmla="*/ 1 w 12623797"/>
              <a:gd name="connsiteY72" fmla="*/ 4002251 h 9376102"/>
              <a:gd name="connsiteX73" fmla="*/ 629527 w 12623797"/>
              <a:gd name="connsiteY73" fmla="*/ 2743200 h 9376102"/>
              <a:gd name="connsiteX74" fmla="*/ 2291474 w 12623797"/>
              <a:gd name="connsiteY74" fmla="*/ 2743200 h 9376102"/>
              <a:gd name="connsiteX75" fmla="*/ 2921000 w 12623797"/>
              <a:gd name="connsiteY75" fmla="*/ 4002251 h 9376102"/>
              <a:gd name="connsiteX76" fmla="*/ 2291474 w 12623797"/>
              <a:gd name="connsiteY76" fmla="*/ 5261302 h 9376102"/>
              <a:gd name="connsiteX77" fmla="*/ 629527 w 12623797"/>
              <a:gd name="connsiteY77" fmla="*/ 5261302 h 9376102"/>
              <a:gd name="connsiteX78" fmla="*/ 0 w 12623797"/>
              <a:gd name="connsiteY78" fmla="*/ 1259051 h 9376102"/>
              <a:gd name="connsiteX79" fmla="*/ 629526 w 12623797"/>
              <a:gd name="connsiteY79" fmla="*/ 0 h 9376102"/>
              <a:gd name="connsiteX80" fmla="*/ 2291474 w 12623797"/>
              <a:gd name="connsiteY80" fmla="*/ 0 h 9376102"/>
              <a:gd name="connsiteX81" fmla="*/ 2921000 w 12623797"/>
              <a:gd name="connsiteY81" fmla="*/ 1259051 h 9376102"/>
              <a:gd name="connsiteX82" fmla="*/ 2291474 w 12623797"/>
              <a:gd name="connsiteY82" fmla="*/ 2518102 h 9376102"/>
              <a:gd name="connsiteX83" fmla="*/ 629526 w 12623797"/>
              <a:gd name="connsiteY83" fmla="*/ 2518102 h 9376102"/>
              <a:gd name="connsiteX84" fmla="*/ 0 w 12623797"/>
              <a:gd name="connsiteY84" fmla="*/ 6745451 h 9376102"/>
              <a:gd name="connsiteX85" fmla="*/ 629526 w 12623797"/>
              <a:gd name="connsiteY85" fmla="*/ 5486400 h 9376102"/>
              <a:gd name="connsiteX86" fmla="*/ 2291474 w 12623797"/>
              <a:gd name="connsiteY86" fmla="*/ 5486400 h 9376102"/>
              <a:gd name="connsiteX87" fmla="*/ 2921000 w 12623797"/>
              <a:gd name="connsiteY87" fmla="*/ 6745451 h 9376102"/>
              <a:gd name="connsiteX88" fmla="*/ 2291474 w 12623797"/>
              <a:gd name="connsiteY88" fmla="*/ 8004502 h 9376102"/>
              <a:gd name="connsiteX89" fmla="*/ 629526 w 12623797"/>
              <a:gd name="connsiteY89" fmla="*/ 8004502 h 937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623797" h="9376102">
                <a:moveTo>
                  <a:pt x="9702797" y="1259051"/>
                </a:moveTo>
                <a:lnTo>
                  <a:pt x="10332323" y="0"/>
                </a:lnTo>
                <a:lnTo>
                  <a:pt x="11994271" y="0"/>
                </a:lnTo>
                <a:lnTo>
                  <a:pt x="12623797" y="1259051"/>
                </a:lnTo>
                <a:lnTo>
                  <a:pt x="11994271" y="2518102"/>
                </a:lnTo>
                <a:lnTo>
                  <a:pt x="10332323" y="2518102"/>
                </a:lnTo>
                <a:close/>
                <a:moveTo>
                  <a:pt x="9702797" y="4002251"/>
                </a:moveTo>
                <a:lnTo>
                  <a:pt x="10332323" y="2743200"/>
                </a:lnTo>
                <a:lnTo>
                  <a:pt x="11994271" y="2743200"/>
                </a:lnTo>
                <a:lnTo>
                  <a:pt x="12623797" y="4002251"/>
                </a:lnTo>
                <a:lnTo>
                  <a:pt x="11994271" y="5261302"/>
                </a:lnTo>
                <a:lnTo>
                  <a:pt x="10332323" y="5261302"/>
                </a:lnTo>
                <a:close/>
                <a:moveTo>
                  <a:pt x="9702797" y="6745451"/>
                </a:moveTo>
                <a:lnTo>
                  <a:pt x="10332323" y="5486400"/>
                </a:lnTo>
                <a:lnTo>
                  <a:pt x="11994271" y="5486400"/>
                </a:lnTo>
                <a:lnTo>
                  <a:pt x="12623797" y="6745451"/>
                </a:lnTo>
                <a:lnTo>
                  <a:pt x="11994271" y="8004502"/>
                </a:lnTo>
                <a:lnTo>
                  <a:pt x="10332323" y="8004502"/>
                </a:lnTo>
                <a:close/>
                <a:moveTo>
                  <a:pt x="7277098" y="2630651"/>
                </a:moveTo>
                <a:lnTo>
                  <a:pt x="7906624" y="1371600"/>
                </a:lnTo>
                <a:lnTo>
                  <a:pt x="9568572" y="1371600"/>
                </a:lnTo>
                <a:lnTo>
                  <a:pt x="10198098" y="2630651"/>
                </a:lnTo>
                <a:lnTo>
                  <a:pt x="9568572" y="3889702"/>
                </a:lnTo>
                <a:lnTo>
                  <a:pt x="7906624" y="3889702"/>
                </a:lnTo>
                <a:close/>
                <a:moveTo>
                  <a:pt x="7277098" y="5373851"/>
                </a:moveTo>
                <a:lnTo>
                  <a:pt x="7906624" y="4114800"/>
                </a:lnTo>
                <a:lnTo>
                  <a:pt x="9568572" y="4114800"/>
                </a:lnTo>
                <a:lnTo>
                  <a:pt x="10198098" y="5373851"/>
                </a:lnTo>
                <a:lnTo>
                  <a:pt x="9568572" y="6632902"/>
                </a:lnTo>
                <a:lnTo>
                  <a:pt x="7906624" y="6632902"/>
                </a:lnTo>
                <a:close/>
                <a:moveTo>
                  <a:pt x="7277098" y="8117051"/>
                </a:moveTo>
                <a:lnTo>
                  <a:pt x="7906624" y="6858000"/>
                </a:lnTo>
                <a:lnTo>
                  <a:pt x="9568572" y="6858000"/>
                </a:lnTo>
                <a:lnTo>
                  <a:pt x="10198098" y="8117051"/>
                </a:lnTo>
                <a:lnTo>
                  <a:pt x="9568572" y="9376102"/>
                </a:lnTo>
                <a:lnTo>
                  <a:pt x="7906624" y="9376102"/>
                </a:lnTo>
                <a:close/>
                <a:moveTo>
                  <a:pt x="4851400" y="4002251"/>
                </a:moveTo>
                <a:lnTo>
                  <a:pt x="5480926" y="2743200"/>
                </a:lnTo>
                <a:lnTo>
                  <a:pt x="7142872" y="2743200"/>
                </a:lnTo>
                <a:lnTo>
                  <a:pt x="7772398" y="4002251"/>
                </a:lnTo>
                <a:lnTo>
                  <a:pt x="7142872" y="5261302"/>
                </a:lnTo>
                <a:lnTo>
                  <a:pt x="5480926" y="5261302"/>
                </a:lnTo>
                <a:close/>
                <a:moveTo>
                  <a:pt x="4851400" y="1259051"/>
                </a:moveTo>
                <a:lnTo>
                  <a:pt x="5480926" y="0"/>
                </a:lnTo>
                <a:lnTo>
                  <a:pt x="7142872" y="0"/>
                </a:lnTo>
                <a:lnTo>
                  <a:pt x="7772398" y="1259051"/>
                </a:lnTo>
                <a:lnTo>
                  <a:pt x="7142872" y="2518102"/>
                </a:lnTo>
                <a:lnTo>
                  <a:pt x="5480926" y="2518102"/>
                </a:lnTo>
                <a:close/>
                <a:moveTo>
                  <a:pt x="4851399" y="6745451"/>
                </a:moveTo>
                <a:lnTo>
                  <a:pt x="5480926" y="5486400"/>
                </a:lnTo>
                <a:lnTo>
                  <a:pt x="7142872" y="5486400"/>
                </a:lnTo>
                <a:lnTo>
                  <a:pt x="7772398" y="6745451"/>
                </a:lnTo>
                <a:lnTo>
                  <a:pt x="7142872" y="8004502"/>
                </a:lnTo>
                <a:lnTo>
                  <a:pt x="5480925" y="8004502"/>
                </a:lnTo>
                <a:close/>
                <a:moveTo>
                  <a:pt x="2425700" y="2630651"/>
                </a:moveTo>
                <a:lnTo>
                  <a:pt x="3055227" y="1371600"/>
                </a:lnTo>
                <a:lnTo>
                  <a:pt x="4717174" y="1371600"/>
                </a:lnTo>
                <a:lnTo>
                  <a:pt x="5346700" y="2630651"/>
                </a:lnTo>
                <a:lnTo>
                  <a:pt x="4717174" y="3889702"/>
                </a:lnTo>
                <a:lnTo>
                  <a:pt x="3055226" y="3889702"/>
                </a:lnTo>
                <a:close/>
                <a:moveTo>
                  <a:pt x="2425700" y="5373851"/>
                </a:moveTo>
                <a:lnTo>
                  <a:pt x="3055227" y="4114800"/>
                </a:lnTo>
                <a:lnTo>
                  <a:pt x="4717175" y="4114800"/>
                </a:lnTo>
                <a:lnTo>
                  <a:pt x="5346700" y="5373851"/>
                </a:lnTo>
                <a:lnTo>
                  <a:pt x="4717175" y="6632902"/>
                </a:lnTo>
                <a:lnTo>
                  <a:pt x="3055227" y="6632902"/>
                </a:lnTo>
                <a:close/>
                <a:moveTo>
                  <a:pt x="2425699" y="8117051"/>
                </a:moveTo>
                <a:lnTo>
                  <a:pt x="3055226" y="6858000"/>
                </a:lnTo>
                <a:lnTo>
                  <a:pt x="4717174" y="6858000"/>
                </a:lnTo>
                <a:lnTo>
                  <a:pt x="5346700" y="8117051"/>
                </a:lnTo>
                <a:lnTo>
                  <a:pt x="4717174" y="9376102"/>
                </a:lnTo>
                <a:lnTo>
                  <a:pt x="3055226" y="9376102"/>
                </a:lnTo>
                <a:close/>
                <a:moveTo>
                  <a:pt x="1" y="4002251"/>
                </a:moveTo>
                <a:lnTo>
                  <a:pt x="629527" y="2743200"/>
                </a:lnTo>
                <a:lnTo>
                  <a:pt x="2291474" y="2743200"/>
                </a:lnTo>
                <a:lnTo>
                  <a:pt x="2921000" y="4002251"/>
                </a:lnTo>
                <a:lnTo>
                  <a:pt x="2291474" y="5261302"/>
                </a:lnTo>
                <a:lnTo>
                  <a:pt x="629527" y="5261302"/>
                </a:lnTo>
                <a:close/>
                <a:moveTo>
                  <a:pt x="0" y="1259051"/>
                </a:moveTo>
                <a:lnTo>
                  <a:pt x="629526" y="0"/>
                </a:lnTo>
                <a:lnTo>
                  <a:pt x="2291474" y="0"/>
                </a:lnTo>
                <a:lnTo>
                  <a:pt x="2921000" y="1259051"/>
                </a:lnTo>
                <a:lnTo>
                  <a:pt x="2291474" y="2518102"/>
                </a:lnTo>
                <a:lnTo>
                  <a:pt x="629526" y="2518102"/>
                </a:lnTo>
                <a:close/>
                <a:moveTo>
                  <a:pt x="0" y="6745451"/>
                </a:moveTo>
                <a:lnTo>
                  <a:pt x="629526" y="5486400"/>
                </a:lnTo>
                <a:lnTo>
                  <a:pt x="2291474" y="5486400"/>
                </a:lnTo>
                <a:lnTo>
                  <a:pt x="2921000" y="6745451"/>
                </a:lnTo>
                <a:lnTo>
                  <a:pt x="2291474" y="8004502"/>
                </a:lnTo>
                <a:lnTo>
                  <a:pt x="629526" y="800450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20A1B590-9C2D-0DD2-5670-8E6AD5A38B9C}"/>
              </a:ext>
            </a:extLst>
          </p:cNvPr>
          <p:cNvSpPr/>
          <p:nvPr/>
        </p:nvSpPr>
        <p:spPr>
          <a:xfrm>
            <a:off x="-794196" y="-1467754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E9BD4B7-4398-CCE7-30A9-1856B5B07A0A}"/>
              </a:ext>
            </a:extLst>
          </p:cNvPr>
          <p:cNvSpPr/>
          <p:nvPr/>
        </p:nvSpPr>
        <p:spPr>
          <a:xfrm>
            <a:off x="1335196" y="-2020861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EF3527E4-6DA4-1554-ED39-8F718F873967}"/>
              </a:ext>
            </a:extLst>
          </p:cNvPr>
          <p:cNvSpPr/>
          <p:nvPr/>
        </p:nvSpPr>
        <p:spPr>
          <a:xfrm>
            <a:off x="1335196" y="378511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0F8376D5-F1D3-40D3-9752-CBCBE0932FCB}"/>
              </a:ext>
            </a:extLst>
          </p:cNvPr>
          <p:cNvSpPr/>
          <p:nvPr/>
        </p:nvSpPr>
        <p:spPr>
          <a:xfrm rot="5400000">
            <a:off x="4724282" y="2398739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87BA9C8D-779A-23AB-BBC6-DF0F88C64989}"/>
              </a:ext>
            </a:extLst>
          </p:cNvPr>
          <p:cNvSpPr txBox="1"/>
          <p:nvPr/>
        </p:nvSpPr>
        <p:spPr>
          <a:xfrm>
            <a:off x="-75627" y="1254811"/>
            <a:ext cx="47528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WEBAPP:</a:t>
            </a:r>
            <a:endParaRPr lang="fr-F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D7C12CB8-E9C8-54B5-EEB0-DE5BD5748519}"/>
              </a:ext>
            </a:extLst>
          </p:cNvPr>
          <p:cNvSpPr txBox="1"/>
          <p:nvPr/>
        </p:nvSpPr>
        <p:spPr>
          <a:xfrm>
            <a:off x="420796" y="3592947"/>
            <a:ext cx="4391480" cy="1533053"/>
          </a:xfrm>
          <a:custGeom>
            <a:avLst/>
            <a:gdLst/>
            <a:ahLst/>
            <a:cxnLst/>
            <a:rect l="l" t="t" r="r" b="b"/>
            <a:pathLst>
              <a:path w="4391480" h="1533053">
                <a:moveTo>
                  <a:pt x="2118084" y="1092638"/>
                </a:moveTo>
                <a:lnTo>
                  <a:pt x="2118084" y="1122106"/>
                </a:lnTo>
                <a:lnTo>
                  <a:pt x="2163179" y="1122106"/>
                </a:lnTo>
                <a:lnTo>
                  <a:pt x="2163179" y="1092638"/>
                </a:lnTo>
                <a:close/>
                <a:moveTo>
                  <a:pt x="1094146" y="1063282"/>
                </a:moveTo>
                <a:lnTo>
                  <a:pt x="1094146" y="1089318"/>
                </a:lnTo>
                <a:cubicBezTo>
                  <a:pt x="1091021" y="1091988"/>
                  <a:pt x="1087393" y="1094140"/>
                  <a:pt x="1083263" y="1095772"/>
                </a:cubicBezTo>
                <a:cubicBezTo>
                  <a:pt x="1079133" y="1097403"/>
                  <a:pt x="1075059" y="1098219"/>
                  <a:pt x="1071041" y="1098219"/>
                </a:cubicBezTo>
                <a:cubicBezTo>
                  <a:pt x="1065980" y="1098219"/>
                  <a:pt x="1062260" y="1097867"/>
                  <a:pt x="1059878" y="1097162"/>
                </a:cubicBezTo>
                <a:cubicBezTo>
                  <a:pt x="1057497" y="1096458"/>
                  <a:pt x="1055451" y="1095364"/>
                  <a:pt x="1053739" y="1093880"/>
                </a:cubicBezTo>
                <a:cubicBezTo>
                  <a:pt x="1051953" y="1092396"/>
                  <a:pt x="1050837" y="1090839"/>
                  <a:pt x="1050391" y="1089207"/>
                </a:cubicBezTo>
                <a:cubicBezTo>
                  <a:pt x="1049944" y="1087575"/>
                  <a:pt x="1049721" y="1085461"/>
                  <a:pt x="1049721" y="1082864"/>
                </a:cubicBezTo>
                <a:cubicBezTo>
                  <a:pt x="1049721" y="1078933"/>
                  <a:pt x="1050781" y="1075762"/>
                  <a:pt x="1052902" y="1073351"/>
                </a:cubicBezTo>
                <a:cubicBezTo>
                  <a:pt x="1055023" y="1070940"/>
                  <a:pt x="1058092" y="1069105"/>
                  <a:pt x="1062111" y="1067844"/>
                </a:cubicBezTo>
                <a:cubicBezTo>
                  <a:pt x="1065385" y="1066805"/>
                  <a:pt x="1070185" y="1065896"/>
                  <a:pt x="1076510" y="1065118"/>
                </a:cubicBezTo>
                <a:cubicBezTo>
                  <a:pt x="1082835" y="1064339"/>
                  <a:pt x="1088714" y="1063727"/>
                  <a:pt x="1094146" y="1063282"/>
                </a:cubicBezTo>
                <a:close/>
                <a:moveTo>
                  <a:pt x="722671" y="1063282"/>
                </a:moveTo>
                <a:lnTo>
                  <a:pt x="722671" y="1089318"/>
                </a:lnTo>
                <a:cubicBezTo>
                  <a:pt x="719546" y="1091988"/>
                  <a:pt x="715918" y="1094140"/>
                  <a:pt x="711788" y="1095772"/>
                </a:cubicBezTo>
                <a:cubicBezTo>
                  <a:pt x="707658" y="1097403"/>
                  <a:pt x="703584" y="1098219"/>
                  <a:pt x="699565" y="1098219"/>
                </a:cubicBezTo>
                <a:cubicBezTo>
                  <a:pt x="694505" y="1098219"/>
                  <a:pt x="690785" y="1097867"/>
                  <a:pt x="688403" y="1097162"/>
                </a:cubicBezTo>
                <a:cubicBezTo>
                  <a:pt x="686022" y="1096458"/>
                  <a:pt x="683976" y="1095364"/>
                  <a:pt x="682264" y="1093880"/>
                </a:cubicBezTo>
                <a:cubicBezTo>
                  <a:pt x="680478" y="1092396"/>
                  <a:pt x="679362" y="1090839"/>
                  <a:pt x="678916" y="1089207"/>
                </a:cubicBezTo>
                <a:cubicBezTo>
                  <a:pt x="678469" y="1087575"/>
                  <a:pt x="678246" y="1085461"/>
                  <a:pt x="678246" y="1082864"/>
                </a:cubicBezTo>
                <a:cubicBezTo>
                  <a:pt x="678246" y="1078933"/>
                  <a:pt x="679306" y="1075762"/>
                  <a:pt x="681427" y="1073351"/>
                </a:cubicBezTo>
                <a:cubicBezTo>
                  <a:pt x="683548" y="1070940"/>
                  <a:pt x="686617" y="1069105"/>
                  <a:pt x="690636" y="1067844"/>
                </a:cubicBezTo>
                <a:cubicBezTo>
                  <a:pt x="693910" y="1066805"/>
                  <a:pt x="698710" y="1065896"/>
                  <a:pt x="705035" y="1065118"/>
                </a:cubicBezTo>
                <a:cubicBezTo>
                  <a:pt x="711360" y="1064339"/>
                  <a:pt x="717239" y="1063727"/>
                  <a:pt x="722671" y="1063282"/>
                </a:cubicBezTo>
                <a:close/>
                <a:moveTo>
                  <a:pt x="354322" y="1032140"/>
                </a:moveTo>
                <a:lnTo>
                  <a:pt x="354322" y="1064287"/>
                </a:lnTo>
                <a:lnTo>
                  <a:pt x="439488" y="1064287"/>
                </a:lnTo>
                <a:lnTo>
                  <a:pt x="439488" y="1032140"/>
                </a:lnTo>
                <a:close/>
                <a:moveTo>
                  <a:pt x="1234754" y="1022652"/>
                </a:moveTo>
                <a:cubicBezTo>
                  <a:pt x="1237427" y="1022652"/>
                  <a:pt x="1240434" y="1022931"/>
                  <a:pt x="1243775" y="1023489"/>
                </a:cubicBezTo>
                <a:cubicBezTo>
                  <a:pt x="1247115" y="1024047"/>
                  <a:pt x="1249937" y="1024810"/>
                  <a:pt x="1252239" y="1025777"/>
                </a:cubicBezTo>
                <a:lnTo>
                  <a:pt x="1252239" y="1082592"/>
                </a:lnTo>
                <a:cubicBezTo>
                  <a:pt x="1249046" y="1084676"/>
                  <a:pt x="1245519" y="1086350"/>
                  <a:pt x="1241658" y="1087615"/>
                </a:cubicBezTo>
                <a:cubicBezTo>
                  <a:pt x="1237797" y="1088880"/>
                  <a:pt x="1233863" y="1089513"/>
                  <a:pt x="1229853" y="1089513"/>
                </a:cubicBezTo>
                <a:cubicBezTo>
                  <a:pt x="1221018" y="1089513"/>
                  <a:pt x="1214354" y="1087132"/>
                  <a:pt x="1209863" y="1082369"/>
                </a:cubicBezTo>
                <a:cubicBezTo>
                  <a:pt x="1205371" y="1077607"/>
                  <a:pt x="1203125" y="1069198"/>
                  <a:pt x="1203125" y="1057143"/>
                </a:cubicBezTo>
                <a:cubicBezTo>
                  <a:pt x="1203125" y="1046278"/>
                  <a:pt x="1205761" y="1037814"/>
                  <a:pt x="1211032" y="1031749"/>
                </a:cubicBezTo>
                <a:cubicBezTo>
                  <a:pt x="1216303" y="1025684"/>
                  <a:pt x="1224211" y="1022652"/>
                  <a:pt x="1234754" y="1022652"/>
                </a:cubicBezTo>
                <a:close/>
                <a:moveTo>
                  <a:pt x="1800968" y="1017964"/>
                </a:moveTo>
                <a:cubicBezTo>
                  <a:pt x="1809303" y="1017964"/>
                  <a:pt x="1815442" y="1020085"/>
                  <a:pt x="1819386" y="1024326"/>
                </a:cubicBezTo>
                <a:cubicBezTo>
                  <a:pt x="1823330" y="1028568"/>
                  <a:pt x="1825413" y="1034893"/>
                  <a:pt x="1825636" y="1043302"/>
                </a:cubicBezTo>
                <a:lnTo>
                  <a:pt x="1773509" y="1043302"/>
                </a:lnTo>
                <a:cubicBezTo>
                  <a:pt x="1774105" y="1034446"/>
                  <a:pt x="1776895" y="1028010"/>
                  <a:pt x="1781881" y="1023991"/>
                </a:cubicBezTo>
                <a:cubicBezTo>
                  <a:pt x="1786867" y="1019973"/>
                  <a:pt x="1793229" y="1017964"/>
                  <a:pt x="1800968" y="1017964"/>
                </a:cubicBezTo>
                <a:close/>
                <a:moveTo>
                  <a:pt x="1391393" y="1017964"/>
                </a:moveTo>
                <a:cubicBezTo>
                  <a:pt x="1399727" y="1017964"/>
                  <a:pt x="1405866" y="1020085"/>
                  <a:pt x="1409811" y="1024326"/>
                </a:cubicBezTo>
                <a:cubicBezTo>
                  <a:pt x="1413755" y="1028568"/>
                  <a:pt x="1415838" y="1034893"/>
                  <a:pt x="1416061" y="1043302"/>
                </a:cubicBezTo>
                <a:lnTo>
                  <a:pt x="1363934" y="1043302"/>
                </a:lnTo>
                <a:cubicBezTo>
                  <a:pt x="1364530" y="1034446"/>
                  <a:pt x="1367320" y="1028010"/>
                  <a:pt x="1372306" y="1023991"/>
                </a:cubicBezTo>
                <a:cubicBezTo>
                  <a:pt x="1377292" y="1019973"/>
                  <a:pt x="1383654" y="1017964"/>
                  <a:pt x="1391393" y="1017964"/>
                </a:cubicBezTo>
                <a:close/>
                <a:moveTo>
                  <a:pt x="1566362" y="996309"/>
                </a:moveTo>
                <a:cubicBezTo>
                  <a:pt x="1560867" y="996309"/>
                  <a:pt x="1554852" y="997556"/>
                  <a:pt x="1548318" y="1000049"/>
                </a:cubicBezTo>
                <a:cubicBezTo>
                  <a:pt x="1541784" y="1002541"/>
                  <a:pt x="1534100" y="1007583"/>
                  <a:pt x="1525264" y="1015173"/>
                </a:cubicBezTo>
                <a:lnTo>
                  <a:pt x="1525264" y="996756"/>
                </a:lnTo>
                <a:lnTo>
                  <a:pt x="1484969" y="996756"/>
                </a:lnTo>
                <a:lnTo>
                  <a:pt x="1484969" y="1122106"/>
                </a:lnTo>
                <a:lnTo>
                  <a:pt x="1525264" y="1122106"/>
                </a:lnTo>
                <a:lnTo>
                  <a:pt x="1525264" y="1038167"/>
                </a:lnTo>
                <a:cubicBezTo>
                  <a:pt x="1530312" y="1036381"/>
                  <a:pt x="1535027" y="1035116"/>
                  <a:pt x="1539409" y="1034372"/>
                </a:cubicBezTo>
                <a:cubicBezTo>
                  <a:pt x="1543790" y="1033628"/>
                  <a:pt x="1548839" y="1033256"/>
                  <a:pt x="1554556" y="1033256"/>
                </a:cubicBezTo>
                <a:cubicBezTo>
                  <a:pt x="1557080" y="1033256"/>
                  <a:pt x="1560236" y="1033405"/>
                  <a:pt x="1564023" y="1033702"/>
                </a:cubicBezTo>
                <a:cubicBezTo>
                  <a:pt x="1567810" y="1034000"/>
                  <a:pt x="1570557" y="1034446"/>
                  <a:pt x="1572265" y="1035042"/>
                </a:cubicBezTo>
                <a:lnTo>
                  <a:pt x="1575828" y="1035042"/>
                </a:lnTo>
                <a:lnTo>
                  <a:pt x="1575828" y="996756"/>
                </a:lnTo>
                <a:cubicBezTo>
                  <a:pt x="1574492" y="996607"/>
                  <a:pt x="1572933" y="996495"/>
                  <a:pt x="1571151" y="996421"/>
                </a:cubicBezTo>
                <a:cubicBezTo>
                  <a:pt x="1569368" y="996346"/>
                  <a:pt x="1567772" y="996309"/>
                  <a:pt x="1566362" y="996309"/>
                </a:cubicBezTo>
                <a:close/>
                <a:moveTo>
                  <a:pt x="880562" y="996309"/>
                </a:moveTo>
                <a:cubicBezTo>
                  <a:pt x="875066" y="996309"/>
                  <a:pt x="869052" y="997556"/>
                  <a:pt x="862518" y="1000049"/>
                </a:cubicBezTo>
                <a:cubicBezTo>
                  <a:pt x="855984" y="1002541"/>
                  <a:pt x="848299" y="1007583"/>
                  <a:pt x="839464" y="1015173"/>
                </a:cubicBezTo>
                <a:lnTo>
                  <a:pt x="839464" y="996756"/>
                </a:lnTo>
                <a:lnTo>
                  <a:pt x="799169" y="996756"/>
                </a:lnTo>
                <a:lnTo>
                  <a:pt x="799169" y="1122106"/>
                </a:lnTo>
                <a:lnTo>
                  <a:pt x="839464" y="1122106"/>
                </a:lnTo>
                <a:lnTo>
                  <a:pt x="839464" y="1038167"/>
                </a:lnTo>
                <a:cubicBezTo>
                  <a:pt x="844512" y="1036381"/>
                  <a:pt x="849227" y="1035116"/>
                  <a:pt x="853609" y="1034372"/>
                </a:cubicBezTo>
                <a:cubicBezTo>
                  <a:pt x="857990" y="1033628"/>
                  <a:pt x="863039" y="1033256"/>
                  <a:pt x="868756" y="1033256"/>
                </a:cubicBezTo>
                <a:cubicBezTo>
                  <a:pt x="871280" y="1033256"/>
                  <a:pt x="874436" y="1033405"/>
                  <a:pt x="878223" y="1033702"/>
                </a:cubicBezTo>
                <a:cubicBezTo>
                  <a:pt x="882010" y="1034000"/>
                  <a:pt x="884757" y="1034446"/>
                  <a:pt x="886465" y="1035042"/>
                </a:cubicBezTo>
                <a:lnTo>
                  <a:pt x="890028" y="1035042"/>
                </a:lnTo>
                <a:lnTo>
                  <a:pt x="890028" y="996756"/>
                </a:lnTo>
                <a:cubicBezTo>
                  <a:pt x="888692" y="996607"/>
                  <a:pt x="887133" y="996495"/>
                  <a:pt x="885351" y="996421"/>
                </a:cubicBezTo>
                <a:cubicBezTo>
                  <a:pt x="883568" y="996346"/>
                  <a:pt x="881972" y="996309"/>
                  <a:pt x="880562" y="996309"/>
                </a:cubicBezTo>
                <a:close/>
                <a:moveTo>
                  <a:pt x="1950689" y="993296"/>
                </a:moveTo>
                <a:cubicBezTo>
                  <a:pt x="1930895" y="993296"/>
                  <a:pt x="1915287" y="997295"/>
                  <a:pt x="1903864" y="1005295"/>
                </a:cubicBezTo>
                <a:cubicBezTo>
                  <a:pt x="1892442" y="1013294"/>
                  <a:pt x="1886730" y="1023322"/>
                  <a:pt x="1886730" y="1035377"/>
                </a:cubicBezTo>
                <a:cubicBezTo>
                  <a:pt x="1886730" y="1044753"/>
                  <a:pt x="1889484" y="1052585"/>
                  <a:pt x="1894990" y="1058873"/>
                </a:cubicBezTo>
                <a:cubicBezTo>
                  <a:pt x="1900497" y="1065161"/>
                  <a:pt x="1908943" y="1069793"/>
                  <a:pt x="1920328" y="1072770"/>
                </a:cubicBezTo>
                <a:cubicBezTo>
                  <a:pt x="1924495" y="1073886"/>
                  <a:pt x="1929128" y="1074835"/>
                  <a:pt x="1934225" y="1075616"/>
                </a:cubicBezTo>
                <a:cubicBezTo>
                  <a:pt x="1939322" y="1076397"/>
                  <a:pt x="1943359" y="1077123"/>
                  <a:pt x="1946336" y="1077793"/>
                </a:cubicBezTo>
                <a:cubicBezTo>
                  <a:pt x="1952587" y="1079058"/>
                  <a:pt x="1956828" y="1080379"/>
                  <a:pt x="1959061" y="1081755"/>
                </a:cubicBezTo>
                <a:cubicBezTo>
                  <a:pt x="1961293" y="1083132"/>
                  <a:pt x="1962409" y="1085346"/>
                  <a:pt x="1962409" y="1088397"/>
                </a:cubicBezTo>
                <a:cubicBezTo>
                  <a:pt x="1962409" y="1091820"/>
                  <a:pt x="1960512" y="1094406"/>
                  <a:pt x="1956717" y="1096154"/>
                </a:cubicBezTo>
                <a:cubicBezTo>
                  <a:pt x="1952922" y="1097903"/>
                  <a:pt x="1947080" y="1098777"/>
                  <a:pt x="1939192" y="1098777"/>
                </a:cubicBezTo>
                <a:cubicBezTo>
                  <a:pt x="1933165" y="1098777"/>
                  <a:pt x="1927509" y="1098164"/>
                  <a:pt x="1922226" y="1096936"/>
                </a:cubicBezTo>
                <a:cubicBezTo>
                  <a:pt x="1916942" y="1095708"/>
                  <a:pt x="1912217" y="1094238"/>
                  <a:pt x="1908050" y="1092527"/>
                </a:cubicBezTo>
                <a:cubicBezTo>
                  <a:pt x="1903213" y="1090592"/>
                  <a:pt x="1899474" y="1088787"/>
                  <a:pt x="1896832" y="1087113"/>
                </a:cubicBezTo>
                <a:cubicBezTo>
                  <a:pt x="1894190" y="1085439"/>
                  <a:pt x="1891865" y="1083895"/>
                  <a:pt x="1889856" y="1082481"/>
                </a:cubicBezTo>
                <a:lnTo>
                  <a:pt x="1886172" y="1082481"/>
                </a:lnTo>
                <a:lnTo>
                  <a:pt x="1886172" y="1115521"/>
                </a:lnTo>
                <a:cubicBezTo>
                  <a:pt x="1891679" y="1118051"/>
                  <a:pt x="1898971" y="1120358"/>
                  <a:pt x="1908050" y="1122441"/>
                </a:cubicBezTo>
                <a:cubicBezTo>
                  <a:pt x="1917128" y="1124525"/>
                  <a:pt x="1927249" y="1125567"/>
                  <a:pt x="1938411" y="1125567"/>
                </a:cubicBezTo>
                <a:cubicBezTo>
                  <a:pt x="1958577" y="1125567"/>
                  <a:pt x="1974465" y="1121604"/>
                  <a:pt x="1986073" y="1113679"/>
                </a:cubicBezTo>
                <a:cubicBezTo>
                  <a:pt x="1997682" y="1105754"/>
                  <a:pt x="2003486" y="1095317"/>
                  <a:pt x="2003486" y="1082369"/>
                </a:cubicBezTo>
                <a:cubicBezTo>
                  <a:pt x="2003486" y="1073514"/>
                  <a:pt x="2000956" y="1066128"/>
                  <a:pt x="1995896" y="1060212"/>
                </a:cubicBezTo>
                <a:cubicBezTo>
                  <a:pt x="1990836" y="1054296"/>
                  <a:pt x="1983022" y="1049962"/>
                  <a:pt x="1972455" y="1047208"/>
                </a:cubicBezTo>
                <a:cubicBezTo>
                  <a:pt x="1967693" y="1046018"/>
                  <a:pt x="1962949" y="1045032"/>
                  <a:pt x="1958224" y="1044251"/>
                </a:cubicBezTo>
                <a:cubicBezTo>
                  <a:pt x="1953498" y="1043469"/>
                  <a:pt x="1949089" y="1042669"/>
                  <a:pt x="1944997" y="1041851"/>
                </a:cubicBezTo>
                <a:cubicBezTo>
                  <a:pt x="1937555" y="1040288"/>
                  <a:pt x="1932830" y="1038725"/>
                  <a:pt x="1930821" y="1037163"/>
                </a:cubicBezTo>
                <a:cubicBezTo>
                  <a:pt x="1928812" y="1035600"/>
                  <a:pt x="1927807" y="1033330"/>
                  <a:pt x="1927807" y="1030354"/>
                </a:cubicBezTo>
                <a:cubicBezTo>
                  <a:pt x="1927807" y="1027079"/>
                  <a:pt x="1930021" y="1024549"/>
                  <a:pt x="1934448" y="1022763"/>
                </a:cubicBezTo>
                <a:cubicBezTo>
                  <a:pt x="1938876" y="1020978"/>
                  <a:pt x="1944327" y="1020085"/>
                  <a:pt x="1950801" y="1020085"/>
                </a:cubicBezTo>
                <a:cubicBezTo>
                  <a:pt x="1958614" y="1020085"/>
                  <a:pt x="1966335" y="1021368"/>
                  <a:pt x="1973962" y="1023935"/>
                </a:cubicBezTo>
                <a:cubicBezTo>
                  <a:pt x="1981590" y="1026503"/>
                  <a:pt x="1988380" y="1029833"/>
                  <a:pt x="1994333" y="1033926"/>
                </a:cubicBezTo>
                <a:lnTo>
                  <a:pt x="1997793" y="1033926"/>
                </a:lnTo>
                <a:lnTo>
                  <a:pt x="1997793" y="1002225"/>
                </a:lnTo>
                <a:cubicBezTo>
                  <a:pt x="1992956" y="1000067"/>
                  <a:pt x="1986241" y="998039"/>
                  <a:pt x="1977646" y="996142"/>
                </a:cubicBezTo>
                <a:cubicBezTo>
                  <a:pt x="1969051" y="994244"/>
                  <a:pt x="1960065" y="993296"/>
                  <a:pt x="1950689" y="993296"/>
                </a:cubicBezTo>
                <a:close/>
                <a:moveTo>
                  <a:pt x="1218459" y="993296"/>
                </a:moveTo>
                <a:cubicBezTo>
                  <a:pt x="1210953" y="993296"/>
                  <a:pt x="1203614" y="994747"/>
                  <a:pt x="1196441" y="997649"/>
                </a:cubicBezTo>
                <a:cubicBezTo>
                  <a:pt x="1189269" y="1000551"/>
                  <a:pt x="1183230" y="1004606"/>
                  <a:pt x="1178325" y="1009815"/>
                </a:cubicBezTo>
                <a:cubicBezTo>
                  <a:pt x="1173048" y="1015396"/>
                  <a:pt x="1168961" y="1021945"/>
                  <a:pt x="1166062" y="1029461"/>
                </a:cubicBezTo>
                <a:cubicBezTo>
                  <a:pt x="1163163" y="1036977"/>
                  <a:pt x="1161714" y="1045906"/>
                  <a:pt x="1161714" y="1056250"/>
                </a:cubicBezTo>
                <a:cubicBezTo>
                  <a:pt x="1161714" y="1077830"/>
                  <a:pt x="1166471" y="1093903"/>
                  <a:pt x="1175984" y="1104470"/>
                </a:cubicBezTo>
                <a:cubicBezTo>
                  <a:pt x="1185497" y="1115037"/>
                  <a:pt x="1199024" y="1120320"/>
                  <a:pt x="1216564" y="1120320"/>
                </a:cubicBezTo>
                <a:cubicBezTo>
                  <a:pt x="1223774" y="1120320"/>
                  <a:pt x="1230314" y="1119167"/>
                  <a:pt x="1236185" y="1116860"/>
                </a:cubicBezTo>
                <a:cubicBezTo>
                  <a:pt x="1242057" y="1114553"/>
                  <a:pt x="1247408" y="1111428"/>
                  <a:pt x="1252239" y="1107484"/>
                </a:cubicBezTo>
                <a:lnTo>
                  <a:pt x="1252239" y="1109828"/>
                </a:lnTo>
                <a:cubicBezTo>
                  <a:pt x="1252239" y="1115037"/>
                  <a:pt x="1251719" y="1119502"/>
                  <a:pt x="1250679" y="1123222"/>
                </a:cubicBezTo>
                <a:cubicBezTo>
                  <a:pt x="1249639" y="1126943"/>
                  <a:pt x="1247967" y="1129994"/>
                  <a:pt x="1245662" y="1132375"/>
                </a:cubicBezTo>
                <a:cubicBezTo>
                  <a:pt x="1243211" y="1134905"/>
                  <a:pt x="1239663" y="1136859"/>
                  <a:pt x="1235019" y="1138235"/>
                </a:cubicBezTo>
                <a:cubicBezTo>
                  <a:pt x="1230374" y="1139612"/>
                  <a:pt x="1224336" y="1140300"/>
                  <a:pt x="1216905" y="1140300"/>
                </a:cubicBezTo>
                <a:cubicBezTo>
                  <a:pt x="1211333" y="1140300"/>
                  <a:pt x="1205017" y="1139501"/>
                  <a:pt x="1197958" y="1137901"/>
                </a:cubicBezTo>
                <a:cubicBezTo>
                  <a:pt x="1190899" y="1136301"/>
                  <a:pt x="1184917" y="1134533"/>
                  <a:pt x="1180013" y="1132599"/>
                </a:cubicBezTo>
                <a:lnTo>
                  <a:pt x="1175109" y="1132599"/>
                </a:lnTo>
                <a:lnTo>
                  <a:pt x="1175109" y="1163964"/>
                </a:lnTo>
                <a:cubicBezTo>
                  <a:pt x="1181285" y="1165452"/>
                  <a:pt x="1188596" y="1166717"/>
                  <a:pt x="1197042" y="1167759"/>
                </a:cubicBezTo>
                <a:cubicBezTo>
                  <a:pt x="1205488" y="1168801"/>
                  <a:pt x="1214065" y="1169322"/>
                  <a:pt x="1222771" y="1169322"/>
                </a:cubicBezTo>
                <a:cubicBezTo>
                  <a:pt x="1233486" y="1169322"/>
                  <a:pt x="1243104" y="1168299"/>
                  <a:pt x="1251625" y="1166252"/>
                </a:cubicBezTo>
                <a:cubicBezTo>
                  <a:pt x="1260145" y="1164206"/>
                  <a:pt x="1267419" y="1160876"/>
                  <a:pt x="1273447" y="1156262"/>
                </a:cubicBezTo>
                <a:cubicBezTo>
                  <a:pt x="1279474" y="1151723"/>
                  <a:pt x="1284163" y="1145435"/>
                  <a:pt x="1287511" y="1137398"/>
                </a:cubicBezTo>
                <a:cubicBezTo>
                  <a:pt x="1290860" y="1129362"/>
                  <a:pt x="1292534" y="1119465"/>
                  <a:pt x="1292534" y="1107707"/>
                </a:cubicBezTo>
                <a:lnTo>
                  <a:pt x="1292534" y="996756"/>
                </a:lnTo>
                <a:lnTo>
                  <a:pt x="1253470" y="996756"/>
                </a:lnTo>
                <a:lnTo>
                  <a:pt x="1252016" y="1002337"/>
                </a:lnTo>
                <a:cubicBezTo>
                  <a:pt x="1247482" y="999509"/>
                  <a:pt x="1242447" y="997295"/>
                  <a:pt x="1236910" y="995695"/>
                </a:cubicBezTo>
                <a:cubicBezTo>
                  <a:pt x="1231373" y="994095"/>
                  <a:pt x="1225223" y="993296"/>
                  <a:pt x="1218459" y="993296"/>
                </a:cubicBezTo>
                <a:close/>
                <a:moveTo>
                  <a:pt x="1069255" y="993184"/>
                </a:moveTo>
                <a:cubicBezTo>
                  <a:pt x="1059655" y="993184"/>
                  <a:pt x="1050074" y="993947"/>
                  <a:pt x="1040512" y="995472"/>
                </a:cubicBezTo>
                <a:cubicBezTo>
                  <a:pt x="1030950" y="996998"/>
                  <a:pt x="1024048" y="998318"/>
                  <a:pt x="1019807" y="999435"/>
                </a:cubicBezTo>
                <a:lnTo>
                  <a:pt x="1019807" y="1029684"/>
                </a:lnTo>
                <a:lnTo>
                  <a:pt x="1023490" y="1029684"/>
                </a:lnTo>
                <a:cubicBezTo>
                  <a:pt x="1026764" y="1028419"/>
                  <a:pt x="1032159" y="1026614"/>
                  <a:pt x="1039675" y="1024270"/>
                </a:cubicBezTo>
                <a:cubicBezTo>
                  <a:pt x="1047191" y="1021926"/>
                  <a:pt x="1054260" y="1020754"/>
                  <a:pt x="1060883" y="1020754"/>
                </a:cubicBezTo>
                <a:cubicBezTo>
                  <a:pt x="1071896" y="1020754"/>
                  <a:pt x="1080231" y="1022075"/>
                  <a:pt x="1085886" y="1024717"/>
                </a:cubicBezTo>
                <a:cubicBezTo>
                  <a:pt x="1091542" y="1027359"/>
                  <a:pt x="1094369" y="1032140"/>
                  <a:pt x="1094369" y="1039060"/>
                </a:cubicBezTo>
                <a:lnTo>
                  <a:pt x="1094369" y="1039730"/>
                </a:lnTo>
                <a:cubicBezTo>
                  <a:pt x="1082537" y="1040400"/>
                  <a:pt x="1071115" y="1041441"/>
                  <a:pt x="1060102" y="1042855"/>
                </a:cubicBezTo>
                <a:cubicBezTo>
                  <a:pt x="1049088" y="1044269"/>
                  <a:pt x="1039861" y="1046650"/>
                  <a:pt x="1032420" y="1049999"/>
                </a:cubicBezTo>
                <a:cubicBezTo>
                  <a:pt x="1024904" y="1053348"/>
                  <a:pt x="1019100" y="1057924"/>
                  <a:pt x="1015007" y="1063728"/>
                </a:cubicBezTo>
                <a:cubicBezTo>
                  <a:pt x="1010914" y="1069533"/>
                  <a:pt x="1008868" y="1077011"/>
                  <a:pt x="1008868" y="1086164"/>
                </a:cubicBezTo>
                <a:cubicBezTo>
                  <a:pt x="1008868" y="1097624"/>
                  <a:pt x="1012886" y="1107037"/>
                  <a:pt x="1020923" y="1114404"/>
                </a:cubicBezTo>
                <a:cubicBezTo>
                  <a:pt x="1028959" y="1121771"/>
                  <a:pt x="1038931" y="1125455"/>
                  <a:pt x="1050837" y="1125455"/>
                </a:cubicBezTo>
                <a:cubicBezTo>
                  <a:pt x="1055897" y="1125455"/>
                  <a:pt x="1060548" y="1125027"/>
                  <a:pt x="1064790" y="1124171"/>
                </a:cubicBezTo>
                <a:cubicBezTo>
                  <a:pt x="1069031" y="1123315"/>
                  <a:pt x="1073124" y="1121995"/>
                  <a:pt x="1077068" y="1120209"/>
                </a:cubicBezTo>
                <a:cubicBezTo>
                  <a:pt x="1079896" y="1118869"/>
                  <a:pt x="1082910" y="1117046"/>
                  <a:pt x="1086109" y="1114739"/>
                </a:cubicBezTo>
                <a:cubicBezTo>
                  <a:pt x="1089309" y="1112432"/>
                  <a:pt x="1091988" y="1110460"/>
                  <a:pt x="1094146" y="1108823"/>
                </a:cubicBezTo>
                <a:lnTo>
                  <a:pt x="1094146" y="1122106"/>
                </a:lnTo>
                <a:lnTo>
                  <a:pt x="1133995" y="1122106"/>
                </a:lnTo>
                <a:lnTo>
                  <a:pt x="1133995" y="1036828"/>
                </a:lnTo>
                <a:cubicBezTo>
                  <a:pt x="1133995" y="1021796"/>
                  <a:pt x="1128916" y="1010764"/>
                  <a:pt x="1118758" y="1003732"/>
                </a:cubicBezTo>
                <a:cubicBezTo>
                  <a:pt x="1108601" y="996700"/>
                  <a:pt x="1092100" y="993184"/>
                  <a:pt x="1069255" y="993184"/>
                </a:cubicBezTo>
                <a:close/>
                <a:moveTo>
                  <a:pt x="697780" y="993184"/>
                </a:moveTo>
                <a:cubicBezTo>
                  <a:pt x="688180" y="993184"/>
                  <a:pt x="678599" y="993947"/>
                  <a:pt x="669037" y="995472"/>
                </a:cubicBezTo>
                <a:cubicBezTo>
                  <a:pt x="659475" y="996998"/>
                  <a:pt x="652573" y="998318"/>
                  <a:pt x="648332" y="999435"/>
                </a:cubicBezTo>
                <a:lnTo>
                  <a:pt x="648332" y="1029684"/>
                </a:lnTo>
                <a:lnTo>
                  <a:pt x="652015" y="1029684"/>
                </a:lnTo>
                <a:cubicBezTo>
                  <a:pt x="655289" y="1028419"/>
                  <a:pt x="660684" y="1026614"/>
                  <a:pt x="668200" y="1024270"/>
                </a:cubicBezTo>
                <a:cubicBezTo>
                  <a:pt x="675716" y="1021926"/>
                  <a:pt x="682785" y="1020754"/>
                  <a:pt x="689408" y="1020754"/>
                </a:cubicBezTo>
                <a:cubicBezTo>
                  <a:pt x="700421" y="1020754"/>
                  <a:pt x="708756" y="1022075"/>
                  <a:pt x="714411" y="1024717"/>
                </a:cubicBezTo>
                <a:cubicBezTo>
                  <a:pt x="720067" y="1027359"/>
                  <a:pt x="722894" y="1032140"/>
                  <a:pt x="722894" y="1039060"/>
                </a:cubicBezTo>
                <a:lnTo>
                  <a:pt x="722894" y="1039730"/>
                </a:lnTo>
                <a:cubicBezTo>
                  <a:pt x="711063" y="1040400"/>
                  <a:pt x="699640" y="1041441"/>
                  <a:pt x="688627" y="1042855"/>
                </a:cubicBezTo>
                <a:cubicBezTo>
                  <a:pt x="677613" y="1044269"/>
                  <a:pt x="668386" y="1046650"/>
                  <a:pt x="660945" y="1049999"/>
                </a:cubicBezTo>
                <a:cubicBezTo>
                  <a:pt x="653429" y="1053348"/>
                  <a:pt x="647624" y="1057924"/>
                  <a:pt x="643532" y="1063728"/>
                </a:cubicBezTo>
                <a:cubicBezTo>
                  <a:pt x="639439" y="1069533"/>
                  <a:pt x="637393" y="1077011"/>
                  <a:pt x="637393" y="1086164"/>
                </a:cubicBezTo>
                <a:cubicBezTo>
                  <a:pt x="637393" y="1097624"/>
                  <a:pt x="641411" y="1107037"/>
                  <a:pt x="649448" y="1114404"/>
                </a:cubicBezTo>
                <a:cubicBezTo>
                  <a:pt x="657484" y="1121771"/>
                  <a:pt x="667456" y="1125455"/>
                  <a:pt x="679362" y="1125455"/>
                </a:cubicBezTo>
                <a:cubicBezTo>
                  <a:pt x="684422" y="1125455"/>
                  <a:pt x="689073" y="1125027"/>
                  <a:pt x="693315" y="1124171"/>
                </a:cubicBezTo>
                <a:cubicBezTo>
                  <a:pt x="697556" y="1123315"/>
                  <a:pt x="701649" y="1121995"/>
                  <a:pt x="705593" y="1120209"/>
                </a:cubicBezTo>
                <a:cubicBezTo>
                  <a:pt x="708421" y="1118869"/>
                  <a:pt x="711435" y="1117046"/>
                  <a:pt x="714634" y="1114739"/>
                </a:cubicBezTo>
                <a:cubicBezTo>
                  <a:pt x="717834" y="1112432"/>
                  <a:pt x="720513" y="1110460"/>
                  <a:pt x="722671" y="1108823"/>
                </a:cubicBezTo>
                <a:lnTo>
                  <a:pt x="722671" y="1122106"/>
                </a:lnTo>
                <a:lnTo>
                  <a:pt x="762520" y="1122106"/>
                </a:lnTo>
                <a:lnTo>
                  <a:pt x="762520" y="1036828"/>
                </a:lnTo>
                <a:cubicBezTo>
                  <a:pt x="762520" y="1021796"/>
                  <a:pt x="757441" y="1010764"/>
                  <a:pt x="747284" y="1003732"/>
                </a:cubicBezTo>
                <a:cubicBezTo>
                  <a:pt x="737126" y="996700"/>
                  <a:pt x="720625" y="993184"/>
                  <a:pt x="697780" y="993184"/>
                </a:cubicBezTo>
                <a:close/>
                <a:moveTo>
                  <a:pt x="1804205" y="992849"/>
                </a:moveTo>
                <a:cubicBezTo>
                  <a:pt x="1782104" y="992849"/>
                  <a:pt x="1764710" y="998895"/>
                  <a:pt x="1752022" y="1010987"/>
                </a:cubicBezTo>
                <a:cubicBezTo>
                  <a:pt x="1739335" y="1023080"/>
                  <a:pt x="1732991" y="1039469"/>
                  <a:pt x="1732991" y="1060157"/>
                </a:cubicBezTo>
                <a:cubicBezTo>
                  <a:pt x="1732991" y="1081067"/>
                  <a:pt x="1739688" y="1097178"/>
                  <a:pt x="1753083" y="1108488"/>
                </a:cubicBezTo>
                <a:cubicBezTo>
                  <a:pt x="1766477" y="1119799"/>
                  <a:pt x="1785750" y="1125455"/>
                  <a:pt x="1810902" y="1125455"/>
                </a:cubicBezTo>
                <a:cubicBezTo>
                  <a:pt x="1820651" y="1125455"/>
                  <a:pt x="1829543" y="1124636"/>
                  <a:pt x="1837580" y="1122999"/>
                </a:cubicBezTo>
                <a:cubicBezTo>
                  <a:pt x="1845617" y="1121362"/>
                  <a:pt x="1854174" y="1118720"/>
                  <a:pt x="1863253" y="1115074"/>
                </a:cubicBezTo>
                <a:lnTo>
                  <a:pt x="1863253" y="1082816"/>
                </a:lnTo>
                <a:lnTo>
                  <a:pt x="1858788" y="1082816"/>
                </a:lnTo>
                <a:cubicBezTo>
                  <a:pt x="1854174" y="1086313"/>
                  <a:pt x="1847886" y="1089587"/>
                  <a:pt x="1839924" y="1092638"/>
                </a:cubicBezTo>
                <a:cubicBezTo>
                  <a:pt x="1831962" y="1095689"/>
                  <a:pt x="1823739" y="1097215"/>
                  <a:pt x="1815256" y="1097215"/>
                </a:cubicBezTo>
                <a:cubicBezTo>
                  <a:pt x="1801861" y="1097215"/>
                  <a:pt x="1791722" y="1094610"/>
                  <a:pt x="1784839" y="1089401"/>
                </a:cubicBezTo>
                <a:cubicBezTo>
                  <a:pt x="1777956" y="1084192"/>
                  <a:pt x="1774216" y="1076676"/>
                  <a:pt x="1773621" y="1066854"/>
                </a:cubicBezTo>
                <a:lnTo>
                  <a:pt x="1865597" y="1066854"/>
                </a:lnTo>
                <a:lnTo>
                  <a:pt x="1865597" y="1052790"/>
                </a:lnTo>
                <a:cubicBezTo>
                  <a:pt x="1865597" y="1033442"/>
                  <a:pt x="1860462" y="1018615"/>
                  <a:pt x="1850193" y="1008309"/>
                </a:cubicBezTo>
                <a:cubicBezTo>
                  <a:pt x="1839924" y="998002"/>
                  <a:pt x="1824595" y="992849"/>
                  <a:pt x="1804205" y="992849"/>
                </a:cubicBezTo>
                <a:close/>
                <a:moveTo>
                  <a:pt x="1394630" y="992849"/>
                </a:moveTo>
                <a:cubicBezTo>
                  <a:pt x="1372529" y="992849"/>
                  <a:pt x="1355135" y="998895"/>
                  <a:pt x="1342447" y="1010987"/>
                </a:cubicBezTo>
                <a:cubicBezTo>
                  <a:pt x="1329760" y="1023080"/>
                  <a:pt x="1323416" y="1039469"/>
                  <a:pt x="1323416" y="1060157"/>
                </a:cubicBezTo>
                <a:cubicBezTo>
                  <a:pt x="1323416" y="1081067"/>
                  <a:pt x="1330113" y="1097178"/>
                  <a:pt x="1343508" y="1108488"/>
                </a:cubicBezTo>
                <a:cubicBezTo>
                  <a:pt x="1356902" y="1119799"/>
                  <a:pt x="1376175" y="1125455"/>
                  <a:pt x="1401327" y="1125455"/>
                </a:cubicBezTo>
                <a:cubicBezTo>
                  <a:pt x="1411076" y="1125455"/>
                  <a:pt x="1419968" y="1124636"/>
                  <a:pt x="1428005" y="1122999"/>
                </a:cubicBezTo>
                <a:cubicBezTo>
                  <a:pt x="1436042" y="1121362"/>
                  <a:pt x="1444599" y="1118720"/>
                  <a:pt x="1453678" y="1115074"/>
                </a:cubicBezTo>
                <a:lnTo>
                  <a:pt x="1453678" y="1082816"/>
                </a:lnTo>
                <a:lnTo>
                  <a:pt x="1449213" y="1082816"/>
                </a:lnTo>
                <a:cubicBezTo>
                  <a:pt x="1444599" y="1086313"/>
                  <a:pt x="1438311" y="1089587"/>
                  <a:pt x="1430349" y="1092638"/>
                </a:cubicBezTo>
                <a:cubicBezTo>
                  <a:pt x="1422387" y="1095689"/>
                  <a:pt x="1414164" y="1097215"/>
                  <a:pt x="1405681" y="1097215"/>
                </a:cubicBezTo>
                <a:cubicBezTo>
                  <a:pt x="1392286" y="1097215"/>
                  <a:pt x="1382147" y="1094610"/>
                  <a:pt x="1375264" y="1089401"/>
                </a:cubicBezTo>
                <a:cubicBezTo>
                  <a:pt x="1368380" y="1084192"/>
                  <a:pt x="1364641" y="1076676"/>
                  <a:pt x="1364046" y="1066854"/>
                </a:cubicBezTo>
                <a:lnTo>
                  <a:pt x="1456022" y="1066854"/>
                </a:lnTo>
                <a:lnTo>
                  <a:pt x="1456022" y="1052790"/>
                </a:lnTo>
                <a:cubicBezTo>
                  <a:pt x="1456022" y="1033442"/>
                  <a:pt x="1450887" y="1018615"/>
                  <a:pt x="1440618" y="1008309"/>
                </a:cubicBezTo>
                <a:cubicBezTo>
                  <a:pt x="1430349" y="998002"/>
                  <a:pt x="1415020" y="992849"/>
                  <a:pt x="1394630" y="992849"/>
                </a:cubicBezTo>
                <a:close/>
                <a:moveTo>
                  <a:pt x="520414" y="986933"/>
                </a:moveTo>
                <a:lnTo>
                  <a:pt x="527781" y="986933"/>
                </a:lnTo>
                <a:cubicBezTo>
                  <a:pt x="534850" y="986933"/>
                  <a:pt x="540506" y="987026"/>
                  <a:pt x="544747" y="987211"/>
                </a:cubicBezTo>
                <a:cubicBezTo>
                  <a:pt x="548989" y="987397"/>
                  <a:pt x="553342" y="988381"/>
                  <a:pt x="557807" y="990163"/>
                </a:cubicBezTo>
                <a:cubicBezTo>
                  <a:pt x="561155" y="991499"/>
                  <a:pt x="564095" y="993856"/>
                  <a:pt x="566625" y="997235"/>
                </a:cubicBezTo>
                <a:cubicBezTo>
                  <a:pt x="569155" y="1000613"/>
                  <a:pt x="570420" y="1004641"/>
                  <a:pt x="570420" y="1009318"/>
                </a:cubicBezTo>
                <a:cubicBezTo>
                  <a:pt x="570420" y="1014070"/>
                  <a:pt x="569806" y="1018098"/>
                  <a:pt x="568578" y="1021402"/>
                </a:cubicBezTo>
                <a:cubicBezTo>
                  <a:pt x="567350" y="1024706"/>
                  <a:pt x="565360" y="1027546"/>
                  <a:pt x="562606" y="1029923"/>
                </a:cubicBezTo>
                <a:cubicBezTo>
                  <a:pt x="559407" y="1032595"/>
                  <a:pt x="555444" y="1034376"/>
                  <a:pt x="550719" y="1035268"/>
                </a:cubicBezTo>
                <a:cubicBezTo>
                  <a:pt x="545994" y="1036159"/>
                  <a:pt x="539985" y="1036604"/>
                  <a:pt x="532692" y="1036604"/>
                </a:cubicBezTo>
                <a:lnTo>
                  <a:pt x="520414" y="1036604"/>
                </a:lnTo>
                <a:close/>
                <a:moveTo>
                  <a:pt x="915813" y="960925"/>
                </a:moveTo>
                <a:lnTo>
                  <a:pt x="915813" y="996756"/>
                </a:lnTo>
                <a:lnTo>
                  <a:pt x="899293" y="996756"/>
                </a:lnTo>
                <a:lnTo>
                  <a:pt x="899293" y="1023991"/>
                </a:lnTo>
                <a:lnTo>
                  <a:pt x="915813" y="1023991"/>
                </a:lnTo>
                <a:lnTo>
                  <a:pt x="915813" y="1082592"/>
                </a:lnTo>
                <a:cubicBezTo>
                  <a:pt x="915813" y="1097922"/>
                  <a:pt x="919627" y="1108749"/>
                  <a:pt x="927254" y="1115074"/>
                </a:cubicBezTo>
                <a:cubicBezTo>
                  <a:pt x="934882" y="1121399"/>
                  <a:pt x="946509" y="1124562"/>
                  <a:pt x="962136" y="1124562"/>
                </a:cubicBezTo>
                <a:cubicBezTo>
                  <a:pt x="969130" y="1124562"/>
                  <a:pt x="975046" y="1124247"/>
                  <a:pt x="979883" y="1123617"/>
                </a:cubicBezTo>
                <a:cubicBezTo>
                  <a:pt x="984720" y="1122986"/>
                  <a:pt x="989297" y="1122115"/>
                  <a:pt x="993613" y="1121002"/>
                </a:cubicBezTo>
                <a:lnTo>
                  <a:pt x="993613" y="1093531"/>
                </a:lnTo>
                <a:lnTo>
                  <a:pt x="990275" y="1093531"/>
                </a:lnTo>
                <a:cubicBezTo>
                  <a:pt x="988939" y="1094275"/>
                  <a:pt x="986583" y="1095094"/>
                  <a:pt x="983207" y="1095987"/>
                </a:cubicBezTo>
                <a:cubicBezTo>
                  <a:pt x="979831" y="1096880"/>
                  <a:pt x="977104" y="1097326"/>
                  <a:pt x="975028" y="1097326"/>
                </a:cubicBezTo>
                <a:cubicBezTo>
                  <a:pt x="969983" y="1097326"/>
                  <a:pt x="966143" y="1096562"/>
                  <a:pt x="963509" y="1095035"/>
                </a:cubicBezTo>
                <a:cubicBezTo>
                  <a:pt x="960875" y="1093507"/>
                  <a:pt x="959039" y="1091439"/>
                  <a:pt x="958000" y="1088831"/>
                </a:cubicBezTo>
                <a:cubicBezTo>
                  <a:pt x="956888" y="1086222"/>
                  <a:pt x="956294" y="1083278"/>
                  <a:pt x="956220" y="1079999"/>
                </a:cubicBezTo>
                <a:cubicBezTo>
                  <a:pt x="956145" y="1076720"/>
                  <a:pt x="956108" y="1072882"/>
                  <a:pt x="956108" y="1068485"/>
                </a:cubicBezTo>
                <a:lnTo>
                  <a:pt x="956108" y="1023991"/>
                </a:lnTo>
                <a:lnTo>
                  <a:pt x="993613" y="1023991"/>
                </a:lnTo>
                <a:lnTo>
                  <a:pt x="993613" y="996756"/>
                </a:lnTo>
                <a:lnTo>
                  <a:pt x="956108" y="996756"/>
                </a:lnTo>
                <a:lnTo>
                  <a:pt x="956108" y="960925"/>
                </a:lnTo>
                <a:close/>
                <a:moveTo>
                  <a:pt x="2117302" y="955902"/>
                </a:moveTo>
                <a:lnTo>
                  <a:pt x="2122437" y="1074221"/>
                </a:lnTo>
                <a:lnTo>
                  <a:pt x="2158825" y="1074221"/>
                </a:lnTo>
                <a:lnTo>
                  <a:pt x="2163960" y="955902"/>
                </a:lnTo>
                <a:close/>
                <a:moveTo>
                  <a:pt x="477551" y="955902"/>
                </a:moveTo>
                <a:lnTo>
                  <a:pt x="477551" y="1122106"/>
                </a:lnTo>
                <a:lnTo>
                  <a:pt x="520414" y="1122106"/>
                </a:lnTo>
                <a:lnTo>
                  <a:pt x="520414" y="1067970"/>
                </a:lnTo>
                <a:lnTo>
                  <a:pt x="547091" y="1067970"/>
                </a:lnTo>
                <a:cubicBezTo>
                  <a:pt x="559221" y="1067970"/>
                  <a:pt x="569360" y="1066296"/>
                  <a:pt x="577508" y="1062947"/>
                </a:cubicBezTo>
                <a:cubicBezTo>
                  <a:pt x="585656" y="1059598"/>
                  <a:pt x="593042" y="1054650"/>
                  <a:pt x="599665" y="1048101"/>
                </a:cubicBezTo>
                <a:cubicBezTo>
                  <a:pt x="604501" y="1043265"/>
                  <a:pt x="608222" y="1037293"/>
                  <a:pt x="610827" y="1030186"/>
                </a:cubicBezTo>
                <a:cubicBezTo>
                  <a:pt x="613431" y="1023080"/>
                  <a:pt x="614733" y="1015806"/>
                  <a:pt x="614733" y="1008364"/>
                </a:cubicBezTo>
                <a:cubicBezTo>
                  <a:pt x="614733" y="998765"/>
                  <a:pt x="612966" y="990542"/>
                  <a:pt x="609432" y="983696"/>
                </a:cubicBezTo>
                <a:cubicBezTo>
                  <a:pt x="605897" y="976850"/>
                  <a:pt x="600781" y="971232"/>
                  <a:pt x="594084" y="966841"/>
                </a:cubicBezTo>
                <a:cubicBezTo>
                  <a:pt x="588503" y="963195"/>
                  <a:pt x="582084" y="960460"/>
                  <a:pt x="574829" y="958637"/>
                </a:cubicBezTo>
                <a:cubicBezTo>
                  <a:pt x="567574" y="956814"/>
                  <a:pt x="558663" y="955902"/>
                  <a:pt x="548096" y="955902"/>
                </a:cubicBezTo>
                <a:close/>
                <a:moveTo>
                  <a:pt x="1665944" y="948424"/>
                </a:moveTo>
                <a:lnTo>
                  <a:pt x="1665944" y="1122106"/>
                </a:lnTo>
                <a:lnTo>
                  <a:pt x="1706239" y="1122106"/>
                </a:lnTo>
                <a:lnTo>
                  <a:pt x="1706239" y="948424"/>
                </a:lnTo>
                <a:close/>
                <a:moveTo>
                  <a:pt x="2527659" y="825938"/>
                </a:moveTo>
                <a:lnTo>
                  <a:pt x="2527659" y="855406"/>
                </a:lnTo>
                <a:lnTo>
                  <a:pt x="2572754" y="855406"/>
                </a:lnTo>
                <a:lnTo>
                  <a:pt x="2572754" y="825938"/>
                </a:lnTo>
                <a:close/>
                <a:moveTo>
                  <a:pt x="1379896" y="796582"/>
                </a:moveTo>
                <a:lnTo>
                  <a:pt x="1379896" y="822618"/>
                </a:lnTo>
                <a:cubicBezTo>
                  <a:pt x="1376771" y="825288"/>
                  <a:pt x="1373143" y="827440"/>
                  <a:pt x="1369013" y="829071"/>
                </a:cubicBezTo>
                <a:cubicBezTo>
                  <a:pt x="1364883" y="830703"/>
                  <a:pt x="1360809" y="831519"/>
                  <a:pt x="1356791" y="831519"/>
                </a:cubicBezTo>
                <a:cubicBezTo>
                  <a:pt x="1351731" y="831519"/>
                  <a:pt x="1348010" y="831167"/>
                  <a:pt x="1345628" y="830462"/>
                </a:cubicBezTo>
                <a:cubicBezTo>
                  <a:pt x="1343247" y="829758"/>
                  <a:pt x="1341201" y="828664"/>
                  <a:pt x="1339489" y="827180"/>
                </a:cubicBezTo>
                <a:cubicBezTo>
                  <a:pt x="1337703" y="825696"/>
                  <a:pt x="1336587" y="824139"/>
                  <a:pt x="1336141" y="822507"/>
                </a:cubicBezTo>
                <a:cubicBezTo>
                  <a:pt x="1335694" y="820875"/>
                  <a:pt x="1335471" y="818761"/>
                  <a:pt x="1335471" y="816164"/>
                </a:cubicBezTo>
                <a:cubicBezTo>
                  <a:pt x="1335471" y="812233"/>
                  <a:pt x="1336531" y="809062"/>
                  <a:pt x="1338653" y="806651"/>
                </a:cubicBezTo>
                <a:cubicBezTo>
                  <a:pt x="1340773" y="804240"/>
                  <a:pt x="1343843" y="802405"/>
                  <a:pt x="1347861" y="801144"/>
                </a:cubicBezTo>
                <a:cubicBezTo>
                  <a:pt x="1351135" y="800105"/>
                  <a:pt x="1355935" y="799196"/>
                  <a:pt x="1362260" y="798418"/>
                </a:cubicBezTo>
                <a:cubicBezTo>
                  <a:pt x="1368585" y="797639"/>
                  <a:pt x="1374464" y="797027"/>
                  <a:pt x="1379896" y="796582"/>
                </a:cubicBezTo>
                <a:close/>
                <a:moveTo>
                  <a:pt x="354322" y="765440"/>
                </a:moveTo>
                <a:lnTo>
                  <a:pt x="354322" y="797587"/>
                </a:lnTo>
                <a:lnTo>
                  <a:pt x="439489" y="797587"/>
                </a:lnTo>
                <a:lnTo>
                  <a:pt x="439489" y="765440"/>
                </a:lnTo>
                <a:close/>
                <a:moveTo>
                  <a:pt x="1634804" y="755952"/>
                </a:moveTo>
                <a:cubicBezTo>
                  <a:pt x="1637477" y="755952"/>
                  <a:pt x="1640484" y="756231"/>
                  <a:pt x="1643825" y="756789"/>
                </a:cubicBezTo>
                <a:cubicBezTo>
                  <a:pt x="1647165" y="757347"/>
                  <a:pt x="1649987" y="758110"/>
                  <a:pt x="1652289" y="759077"/>
                </a:cubicBezTo>
                <a:lnTo>
                  <a:pt x="1652289" y="815892"/>
                </a:lnTo>
                <a:cubicBezTo>
                  <a:pt x="1649096" y="817976"/>
                  <a:pt x="1645569" y="819650"/>
                  <a:pt x="1641709" y="820915"/>
                </a:cubicBezTo>
                <a:cubicBezTo>
                  <a:pt x="1637848" y="822180"/>
                  <a:pt x="1633913" y="822813"/>
                  <a:pt x="1629903" y="822813"/>
                </a:cubicBezTo>
                <a:cubicBezTo>
                  <a:pt x="1621068" y="822813"/>
                  <a:pt x="1614405" y="820432"/>
                  <a:pt x="1609913" y="815669"/>
                </a:cubicBezTo>
                <a:cubicBezTo>
                  <a:pt x="1605421" y="810907"/>
                  <a:pt x="1603176" y="802498"/>
                  <a:pt x="1603176" y="790443"/>
                </a:cubicBezTo>
                <a:cubicBezTo>
                  <a:pt x="1603176" y="779578"/>
                  <a:pt x="1605811" y="771114"/>
                  <a:pt x="1611082" y="765049"/>
                </a:cubicBezTo>
                <a:cubicBezTo>
                  <a:pt x="1616354" y="758984"/>
                  <a:pt x="1624261" y="755952"/>
                  <a:pt x="1634804" y="755952"/>
                </a:cubicBezTo>
                <a:close/>
                <a:moveTo>
                  <a:pt x="2210543" y="751264"/>
                </a:moveTo>
                <a:cubicBezTo>
                  <a:pt x="2218878" y="751264"/>
                  <a:pt x="2225017" y="753385"/>
                  <a:pt x="2228961" y="757626"/>
                </a:cubicBezTo>
                <a:cubicBezTo>
                  <a:pt x="2232905" y="761868"/>
                  <a:pt x="2234988" y="768193"/>
                  <a:pt x="2235211" y="776602"/>
                </a:cubicBezTo>
                <a:lnTo>
                  <a:pt x="2183084" y="776602"/>
                </a:lnTo>
                <a:cubicBezTo>
                  <a:pt x="2183680" y="767746"/>
                  <a:pt x="2186470" y="761310"/>
                  <a:pt x="2191456" y="757291"/>
                </a:cubicBezTo>
                <a:cubicBezTo>
                  <a:pt x="2196442" y="753273"/>
                  <a:pt x="2202804" y="751264"/>
                  <a:pt x="2210543" y="751264"/>
                </a:cubicBezTo>
                <a:close/>
                <a:moveTo>
                  <a:pt x="1791443" y="751264"/>
                </a:moveTo>
                <a:cubicBezTo>
                  <a:pt x="1799778" y="751264"/>
                  <a:pt x="1805917" y="753385"/>
                  <a:pt x="1809861" y="757626"/>
                </a:cubicBezTo>
                <a:cubicBezTo>
                  <a:pt x="1813805" y="761868"/>
                  <a:pt x="1815888" y="768193"/>
                  <a:pt x="1816111" y="776602"/>
                </a:cubicBezTo>
                <a:lnTo>
                  <a:pt x="1763984" y="776602"/>
                </a:lnTo>
                <a:cubicBezTo>
                  <a:pt x="1764580" y="767746"/>
                  <a:pt x="1767370" y="761310"/>
                  <a:pt x="1772356" y="757291"/>
                </a:cubicBezTo>
                <a:cubicBezTo>
                  <a:pt x="1777342" y="753273"/>
                  <a:pt x="1783704" y="751264"/>
                  <a:pt x="1791443" y="751264"/>
                </a:cubicBezTo>
                <a:close/>
                <a:moveTo>
                  <a:pt x="915143" y="751264"/>
                </a:moveTo>
                <a:cubicBezTo>
                  <a:pt x="923478" y="751264"/>
                  <a:pt x="929617" y="753385"/>
                  <a:pt x="933561" y="757626"/>
                </a:cubicBezTo>
                <a:cubicBezTo>
                  <a:pt x="937505" y="761868"/>
                  <a:pt x="939588" y="768193"/>
                  <a:pt x="939812" y="776602"/>
                </a:cubicBezTo>
                <a:lnTo>
                  <a:pt x="887685" y="776602"/>
                </a:lnTo>
                <a:cubicBezTo>
                  <a:pt x="888280" y="767746"/>
                  <a:pt x="891070" y="761310"/>
                  <a:pt x="896056" y="757291"/>
                </a:cubicBezTo>
                <a:cubicBezTo>
                  <a:pt x="901042" y="753273"/>
                  <a:pt x="907404" y="751264"/>
                  <a:pt x="915143" y="751264"/>
                </a:cubicBezTo>
                <a:close/>
                <a:moveTo>
                  <a:pt x="686543" y="751264"/>
                </a:moveTo>
                <a:cubicBezTo>
                  <a:pt x="694878" y="751264"/>
                  <a:pt x="701017" y="753385"/>
                  <a:pt x="704961" y="757626"/>
                </a:cubicBezTo>
                <a:cubicBezTo>
                  <a:pt x="708905" y="761868"/>
                  <a:pt x="710988" y="768193"/>
                  <a:pt x="711212" y="776602"/>
                </a:cubicBezTo>
                <a:lnTo>
                  <a:pt x="659084" y="776602"/>
                </a:lnTo>
                <a:cubicBezTo>
                  <a:pt x="659680" y="767746"/>
                  <a:pt x="662470" y="761310"/>
                  <a:pt x="667456" y="757291"/>
                </a:cubicBezTo>
                <a:cubicBezTo>
                  <a:pt x="672442" y="753273"/>
                  <a:pt x="678804" y="751264"/>
                  <a:pt x="686543" y="751264"/>
                </a:cubicBezTo>
                <a:close/>
                <a:moveTo>
                  <a:pt x="1966412" y="729609"/>
                </a:moveTo>
                <a:cubicBezTo>
                  <a:pt x="1960917" y="729609"/>
                  <a:pt x="1954902" y="730856"/>
                  <a:pt x="1948368" y="733349"/>
                </a:cubicBezTo>
                <a:cubicBezTo>
                  <a:pt x="1941834" y="735841"/>
                  <a:pt x="1934150" y="740883"/>
                  <a:pt x="1925314" y="748473"/>
                </a:cubicBezTo>
                <a:lnTo>
                  <a:pt x="1925314" y="730056"/>
                </a:lnTo>
                <a:lnTo>
                  <a:pt x="1885019" y="730056"/>
                </a:lnTo>
                <a:lnTo>
                  <a:pt x="1885019" y="855406"/>
                </a:lnTo>
                <a:lnTo>
                  <a:pt x="1925314" y="855406"/>
                </a:lnTo>
                <a:lnTo>
                  <a:pt x="1925314" y="771467"/>
                </a:lnTo>
                <a:cubicBezTo>
                  <a:pt x="1930363" y="769681"/>
                  <a:pt x="1935077" y="768416"/>
                  <a:pt x="1939459" y="767672"/>
                </a:cubicBezTo>
                <a:cubicBezTo>
                  <a:pt x="1943840" y="766928"/>
                  <a:pt x="1948889" y="766556"/>
                  <a:pt x="1954606" y="766556"/>
                </a:cubicBezTo>
                <a:cubicBezTo>
                  <a:pt x="1957130" y="766556"/>
                  <a:pt x="1960286" y="766705"/>
                  <a:pt x="1964073" y="767002"/>
                </a:cubicBezTo>
                <a:cubicBezTo>
                  <a:pt x="1967860" y="767300"/>
                  <a:pt x="1970607" y="767746"/>
                  <a:pt x="1972315" y="768342"/>
                </a:cubicBezTo>
                <a:lnTo>
                  <a:pt x="1975878" y="768342"/>
                </a:lnTo>
                <a:lnTo>
                  <a:pt x="1975878" y="730056"/>
                </a:lnTo>
                <a:cubicBezTo>
                  <a:pt x="1974542" y="729907"/>
                  <a:pt x="1972983" y="729795"/>
                  <a:pt x="1971201" y="729721"/>
                </a:cubicBezTo>
                <a:cubicBezTo>
                  <a:pt x="1969418" y="729646"/>
                  <a:pt x="1967822" y="729609"/>
                  <a:pt x="1966412" y="729609"/>
                </a:cubicBezTo>
                <a:close/>
                <a:moveTo>
                  <a:pt x="1537787" y="729609"/>
                </a:moveTo>
                <a:cubicBezTo>
                  <a:pt x="1532292" y="729609"/>
                  <a:pt x="1526277" y="730856"/>
                  <a:pt x="1519743" y="733349"/>
                </a:cubicBezTo>
                <a:cubicBezTo>
                  <a:pt x="1513210" y="735841"/>
                  <a:pt x="1505525" y="740883"/>
                  <a:pt x="1496689" y="748473"/>
                </a:cubicBezTo>
                <a:lnTo>
                  <a:pt x="1496689" y="730056"/>
                </a:lnTo>
                <a:lnTo>
                  <a:pt x="1456394" y="730056"/>
                </a:lnTo>
                <a:lnTo>
                  <a:pt x="1456394" y="855406"/>
                </a:lnTo>
                <a:lnTo>
                  <a:pt x="1496689" y="855406"/>
                </a:lnTo>
                <a:lnTo>
                  <a:pt x="1496689" y="771467"/>
                </a:lnTo>
                <a:cubicBezTo>
                  <a:pt x="1501737" y="769681"/>
                  <a:pt x="1506453" y="768416"/>
                  <a:pt x="1510834" y="767672"/>
                </a:cubicBezTo>
                <a:cubicBezTo>
                  <a:pt x="1515215" y="766928"/>
                  <a:pt x="1520264" y="766556"/>
                  <a:pt x="1525981" y="766556"/>
                </a:cubicBezTo>
                <a:cubicBezTo>
                  <a:pt x="1528505" y="766556"/>
                  <a:pt x="1531661" y="766705"/>
                  <a:pt x="1535448" y="767002"/>
                </a:cubicBezTo>
                <a:cubicBezTo>
                  <a:pt x="1539235" y="767300"/>
                  <a:pt x="1541982" y="767746"/>
                  <a:pt x="1543690" y="768342"/>
                </a:cubicBezTo>
                <a:lnTo>
                  <a:pt x="1547254" y="768342"/>
                </a:lnTo>
                <a:lnTo>
                  <a:pt x="1547254" y="730056"/>
                </a:lnTo>
                <a:cubicBezTo>
                  <a:pt x="1545918" y="729907"/>
                  <a:pt x="1544358" y="729795"/>
                  <a:pt x="1542576" y="729721"/>
                </a:cubicBezTo>
                <a:cubicBezTo>
                  <a:pt x="1540794" y="729646"/>
                  <a:pt x="1539197" y="729609"/>
                  <a:pt x="1537787" y="729609"/>
                </a:cubicBezTo>
                <a:close/>
                <a:moveTo>
                  <a:pt x="2360264" y="726595"/>
                </a:moveTo>
                <a:cubicBezTo>
                  <a:pt x="2340470" y="726595"/>
                  <a:pt x="2324862" y="730595"/>
                  <a:pt x="2313439" y="738595"/>
                </a:cubicBezTo>
                <a:cubicBezTo>
                  <a:pt x="2302017" y="746594"/>
                  <a:pt x="2296305" y="756622"/>
                  <a:pt x="2296305" y="768677"/>
                </a:cubicBezTo>
                <a:cubicBezTo>
                  <a:pt x="2296305" y="778053"/>
                  <a:pt x="2299059" y="785885"/>
                  <a:pt x="2304565" y="792173"/>
                </a:cubicBezTo>
                <a:cubicBezTo>
                  <a:pt x="2310072" y="798461"/>
                  <a:pt x="2318518" y="803093"/>
                  <a:pt x="2329903" y="806070"/>
                </a:cubicBezTo>
                <a:cubicBezTo>
                  <a:pt x="2334070" y="807186"/>
                  <a:pt x="2338703" y="808135"/>
                  <a:pt x="2343800" y="808916"/>
                </a:cubicBezTo>
                <a:cubicBezTo>
                  <a:pt x="2348897" y="809697"/>
                  <a:pt x="2352934" y="810423"/>
                  <a:pt x="2355911" y="811093"/>
                </a:cubicBezTo>
                <a:cubicBezTo>
                  <a:pt x="2362162" y="812358"/>
                  <a:pt x="2366403" y="813679"/>
                  <a:pt x="2368636" y="815055"/>
                </a:cubicBezTo>
                <a:cubicBezTo>
                  <a:pt x="2370868" y="816432"/>
                  <a:pt x="2371984" y="818646"/>
                  <a:pt x="2371984" y="821697"/>
                </a:cubicBezTo>
                <a:cubicBezTo>
                  <a:pt x="2371984" y="825120"/>
                  <a:pt x="2370087" y="827706"/>
                  <a:pt x="2366292" y="829454"/>
                </a:cubicBezTo>
                <a:cubicBezTo>
                  <a:pt x="2362497" y="831203"/>
                  <a:pt x="2356655" y="832077"/>
                  <a:pt x="2348767" y="832077"/>
                </a:cubicBezTo>
                <a:cubicBezTo>
                  <a:pt x="2342740" y="832077"/>
                  <a:pt x="2337084" y="831463"/>
                  <a:pt x="2331801" y="830236"/>
                </a:cubicBezTo>
                <a:cubicBezTo>
                  <a:pt x="2326517" y="829008"/>
                  <a:pt x="2321792" y="827538"/>
                  <a:pt x="2317625" y="825827"/>
                </a:cubicBezTo>
                <a:cubicBezTo>
                  <a:pt x="2312788" y="823892"/>
                  <a:pt x="2309049" y="822087"/>
                  <a:pt x="2306407" y="820413"/>
                </a:cubicBezTo>
                <a:cubicBezTo>
                  <a:pt x="2303765" y="818739"/>
                  <a:pt x="2301440" y="817195"/>
                  <a:pt x="2299431" y="815781"/>
                </a:cubicBezTo>
                <a:lnTo>
                  <a:pt x="2295747" y="815781"/>
                </a:lnTo>
                <a:lnTo>
                  <a:pt x="2295747" y="848821"/>
                </a:lnTo>
                <a:cubicBezTo>
                  <a:pt x="2301254" y="851351"/>
                  <a:pt x="2308546" y="853657"/>
                  <a:pt x="2317625" y="855741"/>
                </a:cubicBezTo>
                <a:cubicBezTo>
                  <a:pt x="2326703" y="857825"/>
                  <a:pt x="2336824" y="858866"/>
                  <a:pt x="2347986" y="858866"/>
                </a:cubicBezTo>
                <a:cubicBezTo>
                  <a:pt x="2368152" y="858866"/>
                  <a:pt x="2384039" y="854904"/>
                  <a:pt x="2395648" y="846979"/>
                </a:cubicBezTo>
                <a:cubicBezTo>
                  <a:pt x="2407257" y="839054"/>
                  <a:pt x="2413061" y="828617"/>
                  <a:pt x="2413061" y="815669"/>
                </a:cubicBezTo>
                <a:cubicBezTo>
                  <a:pt x="2413061" y="806814"/>
                  <a:pt x="2410531" y="799428"/>
                  <a:pt x="2405471" y="793512"/>
                </a:cubicBezTo>
                <a:cubicBezTo>
                  <a:pt x="2400411" y="787596"/>
                  <a:pt x="2392597" y="783262"/>
                  <a:pt x="2382030" y="780508"/>
                </a:cubicBezTo>
                <a:cubicBezTo>
                  <a:pt x="2377268" y="779318"/>
                  <a:pt x="2372524" y="778332"/>
                  <a:pt x="2367799" y="777551"/>
                </a:cubicBezTo>
                <a:cubicBezTo>
                  <a:pt x="2363073" y="776769"/>
                  <a:pt x="2358664" y="775969"/>
                  <a:pt x="2354572" y="775151"/>
                </a:cubicBezTo>
                <a:cubicBezTo>
                  <a:pt x="2347130" y="773588"/>
                  <a:pt x="2342405" y="772025"/>
                  <a:pt x="2340396" y="770463"/>
                </a:cubicBezTo>
                <a:cubicBezTo>
                  <a:pt x="2338387" y="768900"/>
                  <a:pt x="2337382" y="766630"/>
                  <a:pt x="2337382" y="763654"/>
                </a:cubicBezTo>
                <a:cubicBezTo>
                  <a:pt x="2337382" y="760379"/>
                  <a:pt x="2339596" y="757849"/>
                  <a:pt x="2344023" y="756063"/>
                </a:cubicBezTo>
                <a:cubicBezTo>
                  <a:pt x="2348451" y="754278"/>
                  <a:pt x="2353902" y="753385"/>
                  <a:pt x="2360376" y="753385"/>
                </a:cubicBezTo>
                <a:cubicBezTo>
                  <a:pt x="2368189" y="753385"/>
                  <a:pt x="2375910" y="754668"/>
                  <a:pt x="2383537" y="757235"/>
                </a:cubicBezTo>
                <a:cubicBezTo>
                  <a:pt x="2391165" y="759803"/>
                  <a:pt x="2397955" y="763133"/>
                  <a:pt x="2403908" y="767226"/>
                </a:cubicBezTo>
                <a:lnTo>
                  <a:pt x="2407368" y="767226"/>
                </a:lnTo>
                <a:lnTo>
                  <a:pt x="2407368" y="735525"/>
                </a:lnTo>
                <a:cubicBezTo>
                  <a:pt x="2402531" y="733367"/>
                  <a:pt x="2395815" y="731339"/>
                  <a:pt x="2387221" y="729442"/>
                </a:cubicBezTo>
                <a:cubicBezTo>
                  <a:pt x="2378626" y="727544"/>
                  <a:pt x="2369640" y="726595"/>
                  <a:pt x="2360264" y="726595"/>
                </a:cubicBezTo>
                <a:close/>
                <a:moveTo>
                  <a:pt x="1618510" y="726595"/>
                </a:moveTo>
                <a:cubicBezTo>
                  <a:pt x="1611003" y="726595"/>
                  <a:pt x="1603664" y="728047"/>
                  <a:pt x="1596492" y="730949"/>
                </a:cubicBezTo>
                <a:cubicBezTo>
                  <a:pt x="1589319" y="733851"/>
                  <a:pt x="1583280" y="737906"/>
                  <a:pt x="1578375" y="743115"/>
                </a:cubicBezTo>
                <a:cubicBezTo>
                  <a:pt x="1573099" y="748696"/>
                  <a:pt x="1569011" y="755245"/>
                  <a:pt x="1566112" y="762761"/>
                </a:cubicBezTo>
                <a:cubicBezTo>
                  <a:pt x="1563213" y="770277"/>
                  <a:pt x="1561764" y="779206"/>
                  <a:pt x="1561764" y="789550"/>
                </a:cubicBezTo>
                <a:cubicBezTo>
                  <a:pt x="1561764" y="811130"/>
                  <a:pt x="1566521" y="827203"/>
                  <a:pt x="1576034" y="837770"/>
                </a:cubicBezTo>
                <a:cubicBezTo>
                  <a:pt x="1585548" y="848337"/>
                  <a:pt x="1599074" y="853620"/>
                  <a:pt x="1616614" y="853620"/>
                </a:cubicBezTo>
                <a:cubicBezTo>
                  <a:pt x="1623824" y="853620"/>
                  <a:pt x="1630364" y="852467"/>
                  <a:pt x="1636236" y="850160"/>
                </a:cubicBezTo>
                <a:cubicBezTo>
                  <a:pt x="1642107" y="847853"/>
                  <a:pt x="1647458" y="844728"/>
                  <a:pt x="1652289" y="840784"/>
                </a:cubicBezTo>
                <a:lnTo>
                  <a:pt x="1652289" y="843128"/>
                </a:lnTo>
                <a:cubicBezTo>
                  <a:pt x="1652289" y="848337"/>
                  <a:pt x="1651769" y="852802"/>
                  <a:pt x="1650729" y="856522"/>
                </a:cubicBezTo>
                <a:cubicBezTo>
                  <a:pt x="1649689" y="860243"/>
                  <a:pt x="1648016" y="863294"/>
                  <a:pt x="1645712" y="865675"/>
                </a:cubicBezTo>
                <a:cubicBezTo>
                  <a:pt x="1643261" y="868205"/>
                  <a:pt x="1639713" y="870159"/>
                  <a:pt x="1635069" y="871535"/>
                </a:cubicBezTo>
                <a:cubicBezTo>
                  <a:pt x="1630424" y="872912"/>
                  <a:pt x="1624387" y="873600"/>
                  <a:pt x="1616956" y="873600"/>
                </a:cubicBezTo>
                <a:cubicBezTo>
                  <a:pt x="1611383" y="873600"/>
                  <a:pt x="1605067" y="872800"/>
                  <a:pt x="1598008" y="871201"/>
                </a:cubicBezTo>
                <a:cubicBezTo>
                  <a:pt x="1590949" y="869601"/>
                  <a:pt x="1584967" y="867833"/>
                  <a:pt x="1580063" y="865899"/>
                </a:cubicBezTo>
                <a:lnTo>
                  <a:pt x="1575159" y="865899"/>
                </a:lnTo>
                <a:lnTo>
                  <a:pt x="1575159" y="897264"/>
                </a:lnTo>
                <a:cubicBezTo>
                  <a:pt x="1581335" y="898752"/>
                  <a:pt x="1588646" y="900017"/>
                  <a:pt x="1597092" y="901059"/>
                </a:cubicBezTo>
                <a:cubicBezTo>
                  <a:pt x="1605538" y="902101"/>
                  <a:pt x="1614114" y="902622"/>
                  <a:pt x="1622821" y="902622"/>
                </a:cubicBezTo>
                <a:cubicBezTo>
                  <a:pt x="1633537" y="902622"/>
                  <a:pt x="1643155" y="901599"/>
                  <a:pt x="1651675" y="899552"/>
                </a:cubicBezTo>
                <a:cubicBezTo>
                  <a:pt x="1660195" y="897506"/>
                  <a:pt x="1667469" y="894176"/>
                  <a:pt x="1673497" y="889562"/>
                </a:cubicBezTo>
                <a:cubicBezTo>
                  <a:pt x="1679524" y="885023"/>
                  <a:pt x="1684212" y="878735"/>
                  <a:pt x="1687561" y="870698"/>
                </a:cubicBezTo>
                <a:cubicBezTo>
                  <a:pt x="1690910" y="862662"/>
                  <a:pt x="1692584" y="852765"/>
                  <a:pt x="1692584" y="841007"/>
                </a:cubicBezTo>
                <a:lnTo>
                  <a:pt x="1692584" y="730056"/>
                </a:lnTo>
                <a:lnTo>
                  <a:pt x="1653520" y="730056"/>
                </a:lnTo>
                <a:lnTo>
                  <a:pt x="1652065" y="735637"/>
                </a:lnTo>
                <a:cubicBezTo>
                  <a:pt x="1647532" y="732809"/>
                  <a:pt x="1642497" y="730595"/>
                  <a:pt x="1636960" y="728995"/>
                </a:cubicBezTo>
                <a:cubicBezTo>
                  <a:pt x="1631423" y="727395"/>
                  <a:pt x="1625273" y="726595"/>
                  <a:pt x="1618510" y="726595"/>
                </a:cubicBezTo>
                <a:close/>
                <a:moveTo>
                  <a:pt x="1072789" y="726595"/>
                </a:moveTo>
                <a:cubicBezTo>
                  <a:pt x="1063265" y="726595"/>
                  <a:pt x="1054075" y="727823"/>
                  <a:pt x="1045219" y="730279"/>
                </a:cubicBezTo>
                <a:cubicBezTo>
                  <a:pt x="1036364" y="732735"/>
                  <a:pt x="1028550" y="736604"/>
                  <a:pt x="1021778" y="741888"/>
                </a:cubicBezTo>
                <a:cubicBezTo>
                  <a:pt x="1014784" y="747469"/>
                  <a:pt x="1009333" y="754501"/>
                  <a:pt x="1005426" y="762984"/>
                </a:cubicBezTo>
                <a:cubicBezTo>
                  <a:pt x="1001519" y="771467"/>
                  <a:pt x="999566" y="781550"/>
                  <a:pt x="999566" y="793233"/>
                </a:cubicBezTo>
                <a:cubicBezTo>
                  <a:pt x="999566" y="804321"/>
                  <a:pt x="1001389" y="813995"/>
                  <a:pt x="1005035" y="822255"/>
                </a:cubicBezTo>
                <a:cubicBezTo>
                  <a:pt x="1008682" y="830515"/>
                  <a:pt x="1013816" y="837361"/>
                  <a:pt x="1020439" y="842793"/>
                </a:cubicBezTo>
                <a:cubicBezTo>
                  <a:pt x="1027136" y="848225"/>
                  <a:pt x="1035006" y="852244"/>
                  <a:pt x="1044047" y="854848"/>
                </a:cubicBezTo>
                <a:cubicBezTo>
                  <a:pt x="1053088" y="857453"/>
                  <a:pt x="1063078" y="858755"/>
                  <a:pt x="1074017" y="858755"/>
                </a:cubicBezTo>
                <a:cubicBezTo>
                  <a:pt x="1082352" y="858755"/>
                  <a:pt x="1089961" y="857880"/>
                  <a:pt x="1096844" y="856132"/>
                </a:cubicBezTo>
                <a:cubicBezTo>
                  <a:pt x="1103727" y="854383"/>
                  <a:pt x="1110331" y="852020"/>
                  <a:pt x="1116656" y="849044"/>
                </a:cubicBezTo>
                <a:lnTo>
                  <a:pt x="1116656" y="814776"/>
                </a:lnTo>
                <a:lnTo>
                  <a:pt x="1110972" y="814776"/>
                </a:lnTo>
                <a:cubicBezTo>
                  <a:pt x="1109338" y="816339"/>
                  <a:pt x="1107554" y="817939"/>
                  <a:pt x="1105622" y="819576"/>
                </a:cubicBezTo>
                <a:cubicBezTo>
                  <a:pt x="1103691" y="821213"/>
                  <a:pt x="1101462" y="822776"/>
                  <a:pt x="1098935" y="824264"/>
                </a:cubicBezTo>
                <a:cubicBezTo>
                  <a:pt x="1096259" y="825827"/>
                  <a:pt x="1092897" y="827185"/>
                  <a:pt x="1088848" y="828338"/>
                </a:cubicBezTo>
                <a:cubicBezTo>
                  <a:pt x="1084799" y="829492"/>
                  <a:pt x="1080248" y="830068"/>
                  <a:pt x="1075195" y="830068"/>
                </a:cubicBezTo>
                <a:cubicBezTo>
                  <a:pt x="1064346" y="830068"/>
                  <a:pt x="1055968" y="826943"/>
                  <a:pt x="1050061" y="820692"/>
                </a:cubicBezTo>
                <a:cubicBezTo>
                  <a:pt x="1044154" y="814441"/>
                  <a:pt x="1041201" y="805288"/>
                  <a:pt x="1041201" y="793233"/>
                </a:cubicBezTo>
                <a:cubicBezTo>
                  <a:pt x="1041201" y="781550"/>
                  <a:pt x="1044080" y="772304"/>
                  <a:pt x="1049838" y="765495"/>
                </a:cubicBezTo>
                <a:cubicBezTo>
                  <a:pt x="1055597" y="758687"/>
                  <a:pt x="1063826" y="755282"/>
                  <a:pt x="1074526" y="755282"/>
                </a:cubicBezTo>
                <a:cubicBezTo>
                  <a:pt x="1079356" y="755282"/>
                  <a:pt x="1083592" y="755822"/>
                  <a:pt x="1087232" y="756901"/>
                </a:cubicBezTo>
                <a:cubicBezTo>
                  <a:pt x="1090872" y="757980"/>
                  <a:pt x="1094216" y="759338"/>
                  <a:pt x="1097262" y="760975"/>
                </a:cubicBezTo>
                <a:cubicBezTo>
                  <a:pt x="1100457" y="762686"/>
                  <a:pt x="1103151" y="764435"/>
                  <a:pt x="1105343" y="766221"/>
                </a:cubicBezTo>
                <a:cubicBezTo>
                  <a:pt x="1107536" y="768007"/>
                  <a:pt x="1109412" y="769570"/>
                  <a:pt x="1110972" y="770909"/>
                </a:cubicBezTo>
                <a:lnTo>
                  <a:pt x="1116656" y="770909"/>
                </a:lnTo>
                <a:lnTo>
                  <a:pt x="1116656" y="736641"/>
                </a:lnTo>
                <a:cubicBezTo>
                  <a:pt x="1110406" y="733665"/>
                  <a:pt x="1103671" y="731246"/>
                  <a:pt x="1096453" y="729386"/>
                </a:cubicBezTo>
                <a:cubicBezTo>
                  <a:pt x="1089235" y="727526"/>
                  <a:pt x="1081347" y="726595"/>
                  <a:pt x="1072789" y="726595"/>
                </a:cubicBezTo>
                <a:close/>
                <a:moveTo>
                  <a:pt x="1355005" y="726484"/>
                </a:moveTo>
                <a:cubicBezTo>
                  <a:pt x="1345405" y="726484"/>
                  <a:pt x="1335825" y="727247"/>
                  <a:pt x="1326262" y="728772"/>
                </a:cubicBezTo>
                <a:cubicBezTo>
                  <a:pt x="1316700" y="730298"/>
                  <a:pt x="1309798" y="731618"/>
                  <a:pt x="1305557" y="732735"/>
                </a:cubicBezTo>
                <a:lnTo>
                  <a:pt x="1305557" y="762984"/>
                </a:lnTo>
                <a:lnTo>
                  <a:pt x="1309240" y="762984"/>
                </a:lnTo>
                <a:cubicBezTo>
                  <a:pt x="1312514" y="761719"/>
                  <a:pt x="1317909" y="759914"/>
                  <a:pt x="1325425" y="757570"/>
                </a:cubicBezTo>
                <a:cubicBezTo>
                  <a:pt x="1332941" y="755226"/>
                  <a:pt x="1340010" y="754054"/>
                  <a:pt x="1346633" y="754054"/>
                </a:cubicBezTo>
                <a:cubicBezTo>
                  <a:pt x="1357646" y="754054"/>
                  <a:pt x="1365981" y="755375"/>
                  <a:pt x="1371636" y="758017"/>
                </a:cubicBezTo>
                <a:cubicBezTo>
                  <a:pt x="1377292" y="760659"/>
                  <a:pt x="1380120" y="765440"/>
                  <a:pt x="1380120" y="772360"/>
                </a:cubicBezTo>
                <a:lnTo>
                  <a:pt x="1380120" y="773030"/>
                </a:lnTo>
                <a:cubicBezTo>
                  <a:pt x="1368288" y="773700"/>
                  <a:pt x="1356865" y="774741"/>
                  <a:pt x="1345852" y="776155"/>
                </a:cubicBezTo>
                <a:cubicBezTo>
                  <a:pt x="1334839" y="777569"/>
                  <a:pt x="1325611" y="779950"/>
                  <a:pt x="1318170" y="783299"/>
                </a:cubicBezTo>
                <a:cubicBezTo>
                  <a:pt x="1310654" y="786648"/>
                  <a:pt x="1304849" y="791224"/>
                  <a:pt x="1300757" y="797028"/>
                </a:cubicBezTo>
                <a:cubicBezTo>
                  <a:pt x="1296664" y="802833"/>
                  <a:pt x="1294617" y="810311"/>
                  <a:pt x="1294617" y="819464"/>
                </a:cubicBezTo>
                <a:cubicBezTo>
                  <a:pt x="1294617" y="830924"/>
                  <a:pt x="1298636" y="840337"/>
                  <a:pt x="1306673" y="847704"/>
                </a:cubicBezTo>
                <a:cubicBezTo>
                  <a:pt x="1314709" y="855071"/>
                  <a:pt x="1324681" y="858755"/>
                  <a:pt x="1336587" y="858755"/>
                </a:cubicBezTo>
                <a:cubicBezTo>
                  <a:pt x="1341647" y="858755"/>
                  <a:pt x="1346298" y="858327"/>
                  <a:pt x="1350540" y="857471"/>
                </a:cubicBezTo>
                <a:cubicBezTo>
                  <a:pt x="1354782" y="856615"/>
                  <a:pt x="1358874" y="855295"/>
                  <a:pt x="1362818" y="853509"/>
                </a:cubicBezTo>
                <a:cubicBezTo>
                  <a:pt x="1365646" y="852169"/>
                  <a:pt x="1368660" y="850346"/>
                  <a:pt x="1371860" y="848039"/>
                </a:cubicBezTo>
                <a:cubicBezTo>
                  <a:pt x="1375059" y="845732"/>
                  <a:pt x="1377738" y="843760"/>
                  <a:pt x="1379896" y="842123"/>
                </a:cubicBezTo>
                <a:lnTo>
                  <a:pt x="1379896" y="855406"/>
                </a:lnTo>
                <a:lnTo>
                  <a:pt x="1419745" y="855406"/>
                </a:lnTo>
                <a:lnTo>
                  <a:pt x="1419745" y="770128"/>
                </a:lnTo>
                <a:cubicBezTo>
                  <a:pt x="1419745" y="755096"/>
                  <a:pt x="1414666" y="744064"/>
                  <a:pt x="1404509" y="737032"/>
                </a:cubicBezTo>
                <a:cubicBezTo>
                  <a:pt x="1394351" y="730000"/>
                  <a:pt x="1377850" y="726484"/>
                  <a:pt x="1355005" y="726484"/>
                </a:cubicBezTo>
                <a:close/>
                <a:moveTo>
                  <a:pt x="2213780" y="726149"/>
                </a:moveTo>
                <a:cubicBezTo>
                  <a:pt x="2191679" y="726149"/>
                  <a:pt x="2174285" y="732195"/>
                  <a:pt x="2161597" y="744287"/>
                </a:cubicBezTo>
                <a:cubicBezTo>
                  <a:pt x="2148910" y="756380"/>
                  <a:pt x="2142566" y="772769"/>
                  <a:pt x="2142566" y="793457"/>
                </a:cubicBezTo>
                <a:cubicBezTo>
                  <a:pt x="2142566" y="814367"/>
                  <a:pt x="2149263" y="830478"/>
                  <a:pt x="2162658" y="841788"/>
                </a:cubicBezTo>
                <a:cubicBezTo>
                  <a:pt x="2176052" y="853099"/>
                  <a:pt x="2195325" y="858755"/>
                  <a:pt x="2220477" y="858755"/>
                </a:cubicBezTo>
                <a:cubicBezTo>
                  <a:pt x="2230226" y="858755"/>
                  <a:pt x="2239118" y="857936"/>
                  <a:pt x="2247155" y="856299"/>
                </a:cubicBezTo>
                <a:cubicBezTo>
                  <a:pt x="2255192" y="854662"/>
                  <a:pt x="2263749" y="852020"/>
                  <a:pt x="2272828" y="848374"/>
                </a:cubicBezTo>
                <a:lnTo>
                  <a:pt x="2272828" y="816116"/>
                </a:lnTo>
                <a:lnTo>
                  <a:pt x="2268363" y="816116"/>
                </a:lnTo>
                <a:cubicBezTo>
                  <a:pt x="2263749" y="819613"/>
                  <a:pt x="2257461" y="822887"/>
                  <a:pt x="2249499" y="825938"/>
                </a:cubicBezTo>
                <a:cubicBezTo>
                  <a:pt x="2241537" y="828989"/>
                  <a:pt x="2233314" y="830515"/>
                  <a:pt x="2224831" y="830515"/>
                </a:cubicBezTo>
                <a:cubicBezTo>
                  <a:pt x="2211436" y="830515"/>
                  <a:pt x="2201297" y="827910"/>
                  <a:pt x="2194414" y="822701"/>
                </a:cubicBezTo>
                <a:cubicBezTo>
                  <a:pt x="2187531" y="817492"/>
                  <a:pt x="2183791" y="809976"/>
                  <a:pt x="2183196" y="800154"/>
                </a:cubicBezTo>
                <a:lnTo>
                  <a:pt x="2275172" y="800154"/>
                </a:lnTo>
                <a:lnTo>
                  <a:pt x="2275172" y="786090"/>
                </a:lnTo>
                <a:cubicBezTo>
                  <a:pt x="2275172" y="766742"/>
                  <a:pt x="2270037" y="751915"/>
                  <a:pt x="2259768" y="741609"/>
                </a:cubicBezTo>
                <a:cubicBezTo>
                  <a:pt x="2249499" y="731302"/>
                  <a:pt x="2234170" y="726149"/>
                  <a:pt x="2213780" y="726149"/>
                </a:cubicBezTo>
                <a:close/>
                <a:moveTo>
                  <a:pt x="1794680" y="726149"/>
                </a:moveTo>
                <a:cubicBezTo>
                  <a:pt x="1772579" y="726149"/>
                  <a:pt x="1755185" y="732195"/>
                  <a:pt x="1742497" y="744287"/>
                </a:cubicBezTo>
                <a:cubicBezTo>
                  <a:pt x="1729810" y="756380"/>
                  <a:pt x="1723466" y="772769"/>
                  <a:pt x="1723466" y="793457"/>
                </a:cubicBezTo>
                <a:cubicBezTo>
                  <a:pt x="1723466" y="814367"/>
                  <a:pt x="1730163" y="830478"/>
                  <a:pt x="1743558" y="841788"/>
                </a:cubicBezTo>
                <a:cubicBezTo>
                  <a:pt x="1756952" y="853099"/>
                  <a:pt x="1776225" y="858755"/>
                  <a:pt x="1801377" y="858755"/>
                </a:cubicBezTo>
                <a:cubicBezTo>
                  <a:pt x="1811126" y="858755"/>
                  <a:pt x="1820018" y="857936"/>
                  <a:pt x="1828055" y="856299"/>
                </a:cubicBezTo>
                <a:cubicBezTo>
                  <a:pt x="1836092" y="854662"/>
                  <a:pt x="1844649" y="852020"/>
                  <a:pt x="1853728" y="848374"/>
                </a:cubicBezTo>
                <a:lnTo>
                  <a:pt x="1853728" y="816116"/>
                </a:lnTo>
                <a:lnTo>
                  <a:pt x="1849263" y="816116"/>
                </a:lnTo>
                <a:cubicBezTo>
                  <a:pt x="1844649" y="819613"/>
                  <a:pt x="1838361" y="822887"/>
                  <a:pt x="1830399" y="825938"/>
                </a:cubicBezTo>
                <a:cubicBezTo>
                  <a:pt x="1822437" y="828989"/>
                  <a:pt x="1814214" y="830515"/>
                  <a:pt x="1805731" y="830515"/>
                </a:cubicBezTo>
                <a:cubicBezTo>
                  <a:pt x="1792336" y="830515"/>
                  <a:pt x="1782197" y="827910"/>
                  <a:pt x="1775314" y="822701"/>
                </a:cubicBezTo>
                <a:cubicBezTo>
                  <a:pt x="1768431" y="817492"/>
                  <a:pt x="1764691" y="809976"/>
                  <a:pt x="1764096" y="800154"/>
                </a:cubicBezTo>
                <a:lnTo>
                  <a:pt x="1856072" y="800154"/>
                </a:lnTo>
                <a:lnTo>
                  <a:pt x="1856072" y="786090"/>
                </a:lnTo>
                <a:cubicBezTo>
                  <a:pt x="1856072" y="766742"/>
                  <a:pt x="1850937" y="751915"/>
                  <a:pt x="1840668" y="741609"/>
                </a:cubicBezTo>
                <a:cubicBezTo>
                  <a:pt x="1830399" y="731302"/>
                  <a:pt x="1815070" y="726149"/>
                  <a:pt x="1794680" y="726149"/>
                </a:cubicBezTo>
                <a:close/>
                <a:moveTo>
                  <a:pt x="918380" y="726149"/>
                </a:moveTo>
                <a:cubicBezTo>
                  <a:pt x="896279" y="726149"/>
                  <a:pt x="878885" y="732195"/>
                  <a:pt x="866198" y="744287"/>
                </a:cubicBezTo>
                <a:cubicBezTo>
                  <a:pt x="853510" y="756380"/>
                  <a:pt x="847166" y="772769"/>
                  <a:pt x="847166" y="793457"/>
                </a:cubicBezTo>
                <a:cubicBezTo>
                  <a:pt x="847166" y="814367"/>
                  <a:pt x="853863" y="830478"/>
                  <a:pt x="867258" y="841788"/>
                </a:cubicBezTo>
                <a:cubicBezTo>
                  <a:pt x="880652" y="853099"/>
                  <a:pt x="899926" y="858755"/>
                  <a:pt x="925077" y="858755"/>
                </a:cubicBezTo>
                <a:cubicBezTo>
                  <a:pt x="934826" y="858755"/>
                  <a:pt x="943718" y="857936"/>
                  <a:pt x="951755" y="856299"/>
                </a:cubicBezTo>
                <a:cubicBezTo>
                  <a:pt x="959792" y="854662"/>
                  <a:pt x="968349" y="852020"/>
                  <a:pt x="977428" y="848374"/>
                </a:cubicBezTo>
                <a:lnTo>
                  <a:pt x="977428" y="816116"/>
                </a:lnTo>
                <a:lnTo>
                  <a:pt x="972963" y="816116"/>
                </a:lnTo>
                <a:cubicBezTo>
                  <a:pt x="968349" y="819613"/>
                  <a:pt x="962061" y="822887"/>
                  <a:pt x="954099" y="825938"/>
                </a:cubicBezTo>
                <a:cubicBezTo>
                  <a:pt x="946137" y="828989"/>
                  <a:pt x="937914" y="830515"/>
                  <a:pt x="929431" y="830515"/>
                </a:cubicBezTo>
                <a:cubicBezTo>
                  <a:pt x="916037" y="830515"/>
                  <a:pt x="905897" y="827910"/>
                  <a:pt x="899014" y="822701"/>
                </a:cubicBezTo>
                <a:cubicBezTo>
                  <a:pt x="892131" y="817492"/>
                  <a:pt x="888392" y="809976"/>
                  <a:pt x="887796" y="800154"/>
                </a:cubicBezTo>
                <a:lnTo>
                  <a:pt x="979772" y="800154"/>
                </a:lnTo>
                <a:lnTo>
                  <a:pt x="979772" y="786090"/>
                </a:lnTo>
                <a:cubicBezTo>
                  <a:pt x="979772" y="766742"/>
                  <a:pt x="974637" y="751915"/>
                  <a:pt x="964368" y="741609"/>
                </a:cubicBezTo>
                <a:cubicBezTo>
                  <a:pt x="954099" y="731302"/>
                  <a:pt x="938770" y="726149"/>
                  <a:pt x="918380" y="726149"/>
                </a:cubicBezTo>
                <a:close/>
                <a:moveTo>
                  <a:pt x="689780" y="726149"/>
                </a:moveTo>
                <a:cubicBezTo>
                  <a:pt x="667679" y="726149"/>
                  <a:pt x="650285" y="732195"/>
                  <a:pt x="637597" y="744287"/>
                </a:cubicBezTo>
                <a:cubicBezTo>
                  <a:pt x="624910" y="756380"/>
                  <a:pt x="618566" y="772769"/>
                  <a:pt x="618566" y="793457"/>
                </a:cubicBezTo>
                <a:cubicBezTo>
                  <a:pt x="618566" y="814367"/>
                  <a:pt x="625263" y="830478"/>
                  <a:pt x="638658" y="841788"/>
                </a:cubicBezTo>
                <a:cubicBezTo>
                  <a:pt x="652052" y="853099"/>
                  <a:pt x="671326" y="858755"/>
                  <a:pt x="696477" y="858755"/>
                </a:cubicBezTo>
                <a:cubicBezTo>
                  <a:pt x="706226" y="858755"/>
                  <a:pt x="715118" y="857936"/>
                  <a:pt x="723155" y="856299"/>
                </a:cubicBezTo>
                <a:cubicBezTo>
                  <a:pt x="731192" y="854662"/>
                  <a:pt x="739749" y="852020"/>
                  <a:pt x="748828" y="848374"/>
                </a:cubicBezTo>
                <a:lnTo>
                  <a:pt x="748828" y="816116"/>
                </a:lnTo>
                <a:lnTo>
                  <a:pt x="744363" y="816116"/>
                </a:lnTo>
                <a:cubicBezTo>
                  <a:pt x="739749" y="819613"/>
                  <a:pt x="733461" y="822887"/>
                  <a:pt x="725499" y="825938"/>
                </a:cubicBezTo>
                <a:cubicBezTo>
                  <a:pt x="717537" y="828989"/>
                  <a:pt x="709314" y="830515"/>
                  <a:pt x="700831" y="830515"/>
                </a:cubicBezTo>
                <a:cubicBezTo>
                  <a:pt x="687436" y="830515"/>
                  <a:pt x="677297" y="827910"/>
                  <a:pt x="670414" y="822701"/>
                </a:cubicBezTo>
                <a:cubicBezTo>
                  <a:pt x="663531" y="817492"/>
                  <a:pt x="659791" y="809976"/>
                  <a:pt x="659196" y="800154"/>
                </a:cubicBezTo>
                <a:lnTo>
                  <a:pt x="751172" y="800154"/>
                </a:lnTo>
                <a:lnTo>
                  <a:pt x="751172" y="786090"/>
                </a:lnTo>
                <a:cubicBezTo>
                  <a:pt x="751172" y="766742"/>
                  <a:pt x="746037" y="751915"/>
                  <a:pt x="735768" y="741609"/>
                </a:cubicBezTo>
                <a:cubicBezTo>
                  <a:pt x="725499" y="731302"/>
                  <a:pt x="710170" y="726149"/>
                  <a:pt x="689780" y="726149"/>
                </a:cubicBezTo>
                <a:close/>
                <a:moveTo>
                  <a:pt x="2526877" y="689202"/>
                </a:moveTo>
                <a:lnTo>
                  <a:pt x="2532012" y="807521"/>
                </a:lnTo>
                <a:lnTo>
                  <a:pt x="2568400" y="807521"/>
                </a:lnTo>
                <a:lnTo>
                  <a:pt x="2573535" y="689202"/>
                </a:lnTo>
                <a:close/>
                <a:moveTo>
                  <a:pt x="460920" y="689202"/>
                </a:moveTo>
                <a:lnTo>
                  <a:pt x="460920" y="721349"/>
                </a:lnTo>
                <a:lnTo>
                  <a:pt x="512824" y="721349"/>
                </a:lnTo>
                <a:lnTo>
                  <a:pt x="512824" y="855406"/>
                </a:lnTo>
                <a:lnTo>
                  <a:pt x="555686" y="855406"/>
                </a:lnTo>
                <a:lnTo>
                  <a:pt x="555686" y="721349"/>
                </a:lnTo>
                <a:lnTo>
                  <a:pt x="607590" y="721349"/>
                </a:lnTo>
                <a:lnTo>
                  <a:pt x="607590" y="689202"/>
                </a:lnTo>
                <a:close/>
                <a:moveTo>
                  <a:pt x="2075519" y="681724"/>
                </a:moveTo>
                <a:lnTo>
                  <a:pt x="2075519" y="855406"/>
                </a:lnTo>
                <a:lnTo>
                  <a:pt x="2115814" y="855406"/>
                </a:lnTo>
                <a:lnTo>
                  <a:pt x="2115814" y="681724"/>
                </a:lnTo>
                <a:close/>
                <a:moveTo>
                  <a:pt x="1142069" y="681724"/>
                </a:moveTo>
                <a:lnTo>
                  <a:pt x="1142069" y="855406"/>
                </a:lnTo>
                <a:lnTo>
                  <a:pt x="1182364" y="855406"/>
                </a:lnTo>
                <a:lnTo>
                  <a:pt x="1182364" y="766556"/>
                </a:lnTo>
                <a:cubicBezTo>
                  <a:pt x="1186755" y="763951"/>
                  <a:pt x="1190829" y="762054"/>
                  <a:pt x="1194586" y="760863"/>
                </a:cubicBezTo>
                <a:cubicBezTo>
                  <a:pt x="1198345" y="759673"/>
                  <a:pt x="1202047" y="759077"/>
                  <a:pt x="1205693" y="759077"/>
                </a:cubicBezTo>
                <a:cubicBezTo>
                  <a:pt x="1210828" y="759077"/>
                  <a:pt x="1214827" y="759710"/>
                  <a:pt x="1217692" y="760975"/>
                </a:cubicBezTo>
                <a:cubicBezTo>
                  <a:pt x="1220557" y="762240"/>
                  <a:pt x="1222734" y="764249"/>
                  <a:pt x="1224222" y="767002"/>
                </a:cubicBezTo>
                <a:cubicBezTo>
                  <a:pt x="1225487" y="769384"/>
                  <a:pt x="1226380" y="773086"/>
                  <a:pt x="1226901" y="778109"/>
                </a:cubicBezTo>
                <a:cubicBezTo>
                  <a:pt x="1227422" y="783132"/>
                  <a:pt x="1227682" y="788173"/>
                  <a:pt x="1227682" y="793233"/>
                </a:cubicBezTo>
                <a:lnTo>
                  <a:pt x="1227682" y="855406"/>
                </a:lnTo>
                <a:lnTo>
                  <a:pt x="1267977" y="855406"/>
                </a:lnTo>
                <a:lnTo>
                  <a:pt x="1267977" y="773811"/>
                </a:lnTo>
                <a:cubicBezTo>
                  <a:pt x="1267977" y="758110"/>
                  <a:pt x="1264169" y="746315"/>
                  <a:pt x="1256551" y="738427"/>
                </a:cubicBezTo>
                <a:cubicBezTo>
                  <a:pt x="1248934" y="730539"/>
                  <a:pt x="1238362" y="726595"/>
                  <a:pt x="1224836" y="726595"/>
                </a:cubicBezTo>
                <a:cubicBezTo>
                  <a:pt x="1216810" y="726595"/>
                  <a:pt x="1209508" y="728084"/>
                  <a:pt x="1202931" y="731060"/>
                </a:cubicBezTo>
                <a:cubicBezTo>
                  <a:pt x="1196354" y="734037"/>
                  <a:pt x="1189499" y="738316"/>
                  <a:pt x="1182364" y="743897"/>
                </a:cubicBezTo>
                <a:lnTo>
                  <a:pt x="1182364" y="681724"/>
                </a:lnTo>
                <a:close/>
                <a:moveTo>
                  <a:pt x="780119" y="681724"/>
                </a:moveTo>
                <a:lnTo>
                  <a:pt x="780119" y="855406"/>
                </a:lnTo>
                <a:lnTo>
                  <a:pt x="820414" y="855406"/>
                </a:lnTo>
                <a:lnTo>
                  <a:pt x="820414" y="681724"/>
                </a:lnTo>
                <a:close/>
                <a:moveTo>
                  <a:pt x="916706" y="668329"/>
                </a:moveTo>
                <a:lnTo>
                  <a:pt x="889136" y="712196"/>
                </a:lnTo>
                <a:lnTo>
                  <a:pt x="916594" y="712196"/>
                </a:lnTo>
                <a:lnTo>
                  <a:pt x="955885" y="670562"/>
                </a:lnTo>
                <a:lnTo>
                  <a:pt x="955885" y="668329"/>
                </a:lnTo>
                <a:close/>
                <a:moveTo>
                  <a:pt x="688106" y="668329"/>
                </a:moveTo>
                <a:lnTo>
                  <a:pt x="660536" y="712196"/>
                </a:lnTo>
                <a:lnTo>
                  <a:pt x="687994" y="712196"/>
                </a:lnTo>
                <a:lnTo>
                  <a:pt x="727285" y="670562"/>
                </a:lnTo>
                <a:lnTo>
                  <a:pt x="727285" y="668329"/>
                </a:lnTo>
                <a:close/>
                <a:moveTo>
                  <a:pt x="3842109" y="549713"/>
                </a:moveTo>
                <a:lnTo>
                  <a:pt x="3842109" y="579181"/>
                </a:lnTo>
                <a:lnTo>
                  <a:pt x="3887204" y="579181"/>
                </a:lnTo>
                <a:lnTo>
                  <a:pt x="3887204" y="549713"/>
                </a:lnTo>
                <a:close/>
                <a:moveTo>
                  <a:pt x="354322" y="489215"/>
                </a:moveTo>
                <a:lnTo>
                  <a:pt x="354322" y="521361"/>
                </a:lnTo>
                <a:lnTo>
                  <a:pt x="439489" y="521361"/>
                </a:lnTo>
                <a:lnTo>
                  <a:pt x="439489" y="489215"/>
                </a:lnTo>
                <a:close/>
                <a:moveTo>
                  <a:pt x="2253279" y="480843"/>
                </a:moveTo>
                <a:cubicBezTo>
                  <a:pt x="2262262" y="480843"/>
                  <a:pt x="2268833" y="483592"/>
                  <a:pt x="2272990" y="489090"/>
                </a:cubicBezTo>
                <a:cubicBezTo>
                  <a:pt x="2277148" y="494588"/>
                  <a:pt x="2279227" y="503429"/>
                  <a:pt x="2279227" y="515615"/>
                </a:cubicBezTo>
                <a:cubicBezTo>
                  <a:pt x="2279227" y="528098"/>
                  <a:pt x="2276629" y="537441"/>
                  <a:pt x="2271431" y="543645"/>
                </a:cubicBezTo>
                <a:cubicBezTo>
                  <a:pt x="2266234" y="549848"/>
                  <a:pt x="2258327" y="552950"/>
                  <a:pt x="2247710" y="552950"/>
                </a:cubicBezTo>
                <a:cubicBezTo>
                  <a:pt x="2244740" y="552950"/>
                  <a:pt x="2241734" y="552802"/>
                  <a:pt x="2238690" y="552505"/>
                </a:cubicBezTo>
                <a:cubicBezTo>
                  <a:pt x="2235646" y="552208"/>
                  <a:pt x="2232787" y="551539"/>
                  <a:pt x="2230114" y="550498"/>
                </a:cubicBezTo>
                <a:lnTo>
                  <a:pt x="2230114" y="487530"/>
                </a:lnTo>
                <a:cubicBezTo>
                  <a:pt x="2233752" y="485375"/>
                  <a:pt x="2237576" y="483722"/>
                  <a:pt x="2241585" y="482570"/>
                </a:cubicBezTo>
                <a:cubicBezTo>
                  <a:pt x="2245594" y="481419"/>
                  <a:pt x="2249492" y="480843"/>
                  <a:pt x="2253279" y="480843"/>
                </a:cubicBezTo>
                <a:close/>
                <a:moveTo>
                  <a:pt x="1824654" y="480843"/>
                </a:moveTo>
                <a:cubicBezTo>
                  <a:pt x="1833637" y="480843"/>
                  <a:pt x="1840208" y="483592"/>
                  <a:pt x="1844365" y="489090"/>
                </a:cubicBezTo>
                <a:cubicBezTo>
                  <a:pt x="1848523" y="494588"/>
                  <a:pt x="1850602" y="503429"/>
                  <a:pt x="1850602" y="515615"/>
                </a:cubicBezTo>
                <a:cubicBezTo>
                  <a:pt x="1850602" y="528098"/>
                  <a:pt x="1848004" y="537441"/>
                  <a:pt x="1842806" y="543645"/>
                </a:cubicBezTo>
                <a:cubicBezTo>
                  <a:pt x="1837609" y="549848"/>
                  <a:pt x="1829702" y="552950"/>
                  <a:pt x="1819085" y="552950"/>
                </a:cubicBezTo>
                <a:cubicBezTo>
                  <a:pt x="1816115" y="552950"/>
                  <a:pt x="1813109" y="552802"/>
                  <a:pt x="1810065" y="552505"/>
                </a:cubicBezTo>
                <a:cubicBezTo>
                  <a:pt x="1807021" y="552208"/>
                  <a:pt x="1804162" y="551539"/>
                  <a:pt x="1801489" y="550498"/>
                </a:cubicBezTo>
                <a:lnTo>
                  <a:pt x="1801489" y="487530"/>
                </a:lnTo>
                <a:cubicBezTo>
                  <a:pt x="1805127" y="485375"/>
                  <a:pt x="1808951" y="483722"/>
                  <a:pt x="1812960" y="482570"/>
                </a:cubicBezTo>
                <a:cubicBezTo>
                  <a:pt x="1816969" y="481419"/>
                  <a:pt x="1820867" y="480843"/>
                  <a:pt x="1824654" y="480843"/>
                </a:cubicBezTo>
                <a:close/>
                <a:moveTo>
                  <a:pt x="2096913" y="477941"/>
                </a:moveTo>
                <a:cubicBezTo>
                  <a:pt x="2100782" y="477941"/>
                  <a:pt x="2104391" y="478573"/>
                  <a:pt x="2107740" y="479838"/>
                </a:cubicBezTo>
                <a:cubicBezTo>
                  <a:pt x="2111089" y="481103"/>
                  <a:pt x="2113954" y="483261"/>
                  <a:pt x="2116335" y="486312"/>
                </a:cubicBezTo>
                <a:cubicBezTo>
                  <a:pt x="2118716" y="489289"/>
                  <a:pt x="2120577" y="493270"/>
                  <a:pt x="2121916" y="498256"/>
                </a:cubicBezTo>
                <a:cubicBezTo>
                  <a:pt x="2123255" y="503242"/>
                  <a:pt x="2123925" y="509418"/>
                  <a:pt x="2123925" y="516785"/>
                </a:cubicBezTo>
                <a:cubicBezTo>
                  <a:pt x="2123925" y="524747"/>
                  <a:pt x="2123274" y="530979"/>
                  <a:pt x="2121972" y="535481"/>
                </a:cubicBezTo>
                <a:cubicBezTo>
                  <a:pt x="2120670" y="539984"/>
                  <a:pt x="2118716" y="543834"/>
                  <a:pt x="2116112" y="547034"/>
                </a:cubicBezTo>
                <a:cubicBezTo>
                  <a:pt x="2113805" y="549937"/>
                  <a:pt x="2110996" y="552002"/>
                  <a:pt x="2107684" y="553229"/>
                </a:cubicBezTo>
                <a:cubicBezTo>
                  <a:pt x="2104373" y="554457"/>
                  <a:pt x="2100894" y="555071"/>
                  <a:pt x="2097248" y="555071"/>
                </a:cubicBezTo>
                <a:cubicBezTo>
                  <a:pt x="2093006" y="555071"/>
                  <a:pt x="2089230" y="554401"/>
                  <a:pt x="2085918" y="553062"/>
                </a:cubicBezTo>
                <a:cubicBezTo>
                  <a:pt x="2082607" y="551722"/>
                  <a:pt x="2079760" y="549602"/>
                  <a:pt x="2077379" y="546699"/>
                </a:cubicBezTo>
                <a:cubicBezTo>
                  <a:pt x="2074924" y="543648"/>
                  <a:pt x="2073063" y="539611"/>
                  <a:pt x="2071798" y="534588"/>
                </a:cubicBezTo>
                <a:cubicBezTo>
                  <a:pt x="2070533" y="529566"/>
                  <a:pt x="2069901" y="523631"/>
                  <a:pt x="2069901" y="516785"/>
                </a:cubicBezTo>
                <a:cubicBezTo>
                  <a:pt x="2069901" y="509120"/>
                  <a:pt x="2070626" y="502758"/>
                  <a:pt x="2072077" y="497698"/>
                </a:cubicBezTo>
                <a:cubicBezTo>
                  <a:pt x="2073528" y="492638"/>
                  <a:pt x="2075482" y="488656"/>
                  <a:pt x="2077937" y="485754"/>
                </a:cubicBezTo>
                <a:cubicBezTo>
                  <a:pt x="2080691" y="482629"/>
                  <a:pt x="2083574" y="480545"/>
                  <a:pt x="2086588" y="479503"/>
                </a:cubicBezTo>
                <a:cubicBezTo>
                  <a:pt x="2089602" y="478462"/>
                  <a:pt x="2093043" y="477941"/>
                  <a:pt x="2096913" y="477941"/>
                </a:cubicBezTo>
                <a:close/>
                <a:moveTo>
                  <a:pt x="1458738" y="477941"/>
                </a:moveTo>
                <a:cubicBezTo>
                  <a:pt x="1462607" y="477941"/>
                  <a:pt x="1466216" y="478573"/>
                  <a:pt x="1469565" y="479838"/>
                </a:cubicBezTo>
                <a:cubicBezTo>
                  <a:pt x="1472914" y="481103"/>
                  <a:pt x="1475779" y="483261"/>
                  <a:pt x="1478160" y="486312"/>
                </a:cubicBezTo>
                <a:cubicBezTo>
                  <a:pt x="1480541" y="489289"/>
                  <a:pt x="1482402" y="493270"/>
                  <a:pt x="1483741" y="498256"/>
                </a:cubicBezTo>
                <a:cubicBezTo>
                  <a:pt x="1485080" y="503242"/>
                  <a:pt x="1485750" y="509418"/>
                  <a:pt x="1485750" y="516785"/>
                </a:cubicBezTo>
                <a:cubicBezTo>
                  <a:pt x="1485750" y="524747"/>
                  <a:pt x="1485099" y="530979"/>
                  <a:pt x="1483797" y="535481"/>
                </a:cubicBezTo>
                <a:cubicBezTo>
                  <a:pt x="1482495" y="539984"/>
                  <a:pt x="1480541" y="543834"/>
                  <a:pt x="1477937" y="547034"/>
                </a:cubicBezTo>
                <a:cubicBezTo>
                  <a:pt x="1475630" y="549937"/>
                  <a:pt x="1472821" y="552002"/>
                  <a:pt x="1469509" y="553229"/>
                </a:cubicBezTo>
                <a:cubicBezTo>
                  <a:pt x="1466198" y="554457"/>
                  <a:pt x="1462719" y="555071"/>
                  <a:pt x="1459073" y="555071"/>
                </a:cubicBezTo>
                <a:cubicBezTo>
                  <a:pt x="1454831" y="555071"/>
                  <a:pt x="1451055" y="554401"/>
                  <a:pt x="1447743" y="553062"/>
                </a:cubicBezTo>
                <a:cubicBezTo>
                  <a:pt x="1444432" y="551722"/>
                  <a:pt x="1441585" y="549602"/>
                  <a:pt x="1439204" y="546699"/>
                </a:cubicBezTo>
                <a:cubicBezTo>
                  <a:pt x="1436749" y="543648"/>
                  <a:pt x="1434888" y="539611"/>
                  <a:pt x="1433623" y="534588"/>
                </a:cubicBezTo>
                <a:cubicBezTo>
                  <a:pt x="1432358" y="529566"/>
                  <a:pt x="1431726" y="523631"/>
                  <a:pt x="1431726" y="516785"/>
                </a:cubicBezTo>
                <a:cubicBezTo>
                  <a:pt x="1431726" y="509120"/>
                  <a:pt x="1432451" y="502758"/>
                  <a:pt x="1433902" y="497698"/>
                </a:cubicBezTo>
                <a:cubicBezTo>
                  <a:pt x="1435353" y="492638"/>
                  <a:pt x="1437307" y="488656"/>
                  <a:pt x="1439762" y="485754"/>
                </a:cubicBezTo>
                <a:cubicBezTo>
                  <a:pt x="1442516" y="482629"/>
                  <a:pt x="1445399" y="480545"/>
                  <a:pt x="1448413" y="479503"/>
                </a:cubicBezTo>
                <a:cubicBezTo>
                  <a:pt x="1451427" y="478462"/>
                  <a:pt x="1454868" y="477941"/>
                  <a:pt x="1458738" y="477941"/>
                </a:cubicBezTo>
                <a:close/>
                <a:moveTo>
                  <a:pt x="3524993" y="475039"/>
                </a:moveTo>
                <a:cubicBezTo>
                  <a:pt x="3533327" y="475039"/>
                  <a:pt x="3539467" y="477159"/>
                  <a:pt x="3543411" y="481401"/>
                </a:cubicBezTo>
                <a:cubicBezTo>
                  <a:pt x="3547355" y="485643"/>
                  <a:pt x="3549438" y="491968"/>
                  <a:pt x="3549661" y="500377"/>
                </a:cubicBezTo>
                <a:lnTo>
                  <a:pt x="3497534" y="500377"/>
                </a:lnTo>
                <a:cubicBezTo>
                  <a:pt x="3498130" y="491521"/>
                  <a:pt x="3500920" y="485085"/>
                  <a:pt x="3505906" y="481066"/>
                </a:cubicBezTo>
                <a:cubicBezTo>
                  <a:pt x="3510892" y="477048"/>
                  <a:pt x="3517254" y="475039"/>
                  <a:pt x="3524993" y="475039"/>
                </a:cubicBezTo>
                <a:close/>
                <a:moveTo>
                  <a:pt x="3134468" y="475039"/>
                </a:moveTo>
                <a:cubicBezTo>
                  <a:pt x="3142802" y="475039"/>
                  <a:pt x="3148942" y="477159"/>
                  <a:pt x="3152886" y="481401"/>
                </a:cubicBezTo>
                <a:cubicBezTo>
                  <a:pt x="3156830" y="485643"/>
                  <a:pt x="3158913" y="491968"/>
                  <a:pt x="3159136" y="500377"/>
                </a:cubicBezTo>
                <a:lnTo>
                  <a:pt x="3107009" y="500377"/>
                </a:lnTo>
                <a:cubicBezTo>
                  <a:pt x="3107605" y="491521"/>
                  <a:pt x="3110395" y="485085"/>
                  <a:pt x="3115381" y="481066"/>
                </a:cubicBezTo>
                <a:cubicBezTo>
                  <a:pt x="3120367" y="477048"/>
                  <a:pt x="3126729" y="475039"/>
                  <a:pt x="3134468" y="475039"/>
                </a:cubicBezTo>
                <a:close/>
                <a:moveTo>
                  <a:pt x="2524868" y="475039"/>
                </a:moveTo>
                <a:cubicBezTo>
                  <a:pt x="2533202" y="475039"/>
                  <a:pt x="2539342" y="477159"/>
                  <a:pt x="2543286" y="481401"/>
                </a:cubicBezTo>
                <a:cubicBezTo>
                  <a:pt x="2547230" y="485643"/>
                  <a:pt x="2549313" y="491968"/>
                  <a:pt x="2549536" y="500377"/>
                </a:cubicBezTo>
                <a:lnTo>
                  <a:pt x="2497409" y="500377"/>
                </a:lnTo>
                <a:cubicBezTo>
                  <a:pt x="2498005" y="491521"/>
                  <a:pt x="2500795" y="485085"/>
                  <a:pt x="2505781" y="481066"/>
                </a:cubicBezTo>
                <a:cubicBezTo>
                  <a:pt x="2510767" y="477048"/>
                  <a:pt x="2517129" y="475039"/>
                  <a:pt x="2524868" y="475039"/>
                </a:cubicBezTo>
                <a:close/>
                <a:moveTo>
                  <a:pt x="962768" y="475039"/>
                </a:moveTo>
                <a:cubicBezTo>
                  <a:pt x="971102" y="475039"/>
                  <a:pt x="977242" y="477159"/>
                  <a:pt x="981186" y="481401"/>
                </a:cubicBezTo>
                <a:cubicBezTo>
                  <a:pt x="985130" y="485643"/>
                  <a:pt x="987213" y="491968"/>
                  <a:pt x="987436" y="500377"/>
                </a:cubicBezTo>
                <a:lnTo>
                  <a:pt x="935309" y="500377"/>
                </a:lnTo>
                <a:cubicBezTo>
                  <a:pt x="935905" y="491521"/>
                  <a:pt x="938695" y="485085"/>
                  <a:pt x="943681" y="481066"/>
                </a:cubicBezTo>
                <a:cubicBezTo>
                  <a:pt x="948667" y="477048"/>
                  <a:pt x="955029" y="475039"/>
                  <a:pt x="962768" y="475039"/>
                </a:cubicBezTo>
                <a:close/>
                <a:moveTo>
                  <a:pt x="810369" y="475039"/>
                </a:moveTo>
                <a:cubicBezTo>
                  <a:pt x="818702" y="475039"/>
                  <a:pt x="824842" y="477159"/>
                  <a:pt x="828786" y="481401"/>
                </a:cubicBezTo>
                <a:cubicBezTo>
                  <a:pt x="832730" y="485643"/>
                  <a:pt x="834813" y="491968"/>
                  <a:pt x="835036" y="500377"/>
                </a:cubicBezTo>
                <a:lnTo>
                  <a:pt x="782909" y="500377"/>
                </a:lnTo>
                <a:cubicBezTo>
                  <a:pt x="783505" y="491521"/>
                  <a:pt x="786295" y="485085"/>
                  <a:pt x="791281" y="481066"/>
                </a:cubicBezTo>
                <a:cubicBezTo>
                  <a:pt x="796267" y="477048"/>
                  <a:pt x="802629" y="475039"/>
                  <a:pt x="810369" y="475039"/>
                </a:cubicBezTo>
                <a:close/>
                <a:moveTo>
                  <a:pt x="1231217" y="453831"/>
                </a:moveTo>
                <a:lnTo>
                  <a:pt x="1279214" y="579181"/>
                </a:lnTo>
                <a:lnTo>
                  <a:pt x="1324755" y="579181"/>
                </a:lnTo>
                <a:lnTo>
                  <a:pt x="1373087" y="453831"/>
                </a:lnTo>
                <a:lnTo>
                  <a:pt x="1331456" y="453831"/>
                </a:lnTo>
                <a:lnTo>
                  <a:pt x="1302738" y="540109"/>
                </a:lnTo>
                <a:lnTo>
                  <a:pt x="1273647" y="453831"/>
                </a:lnTo>
                <a:close/>
                <a:moveTo>
                  <a:pt x="2433136" y="453384"/>
                </a:moveTo>
                <a:cubicBezTo>
                  <a:pt x="2427641" y="453384"/>
                  <a:pt x="2421627" y="454631"/>
                  <a:pt x="2415093" y="457123"/>
                </a:cubicBezTo>
                <a:cubicBezTo>
                  <a:pt x="2408559" y="459616"/>
                  <a:pt x="2400874" y="464658"/>
                  <a:pt x="2392039" y="472248"/>
                </a:cubicBezTo>
                <a:lnTo>
                  <a:pt x="2392039" y="453831"/>
                </a:lnTo>
                <a:lnTo>
                  <a:pt x="2351744" y="453831"/>
                </a:lnTo>
                <a:lnTo>
                  <a:pt x="2351744" y="579181"/>
                </a:lnTo>
                <a:lnTo>
                  <a:pt x="2392039" y="579181"/>
                </a:lnTo>
                <a:lnTo>
                  <a:pt x="2392039" y="495242"/>
                </a:lnTo>
                <a:cubicBezTo>
                  <a:pt x="2397088" y="493456"/>
                  <a:pt x="2401802" y="492191"/>
                  <a:pt x="2406183" y="491447"/>
                </a:cubicBezTo>
                <a:cubicBezTo>
                  <a:pt x="2410565" y="490703"/>
                  <a:pt x="2415614" y="490331"/>
                  <a:pt x="2421331" y="490331"/>
                </a:cubicBezTo>
                <a:cubicBezTo>
                  <a:pt x="2423855" y="490331"/>
                  <a:pt x="2427011" y="490480"/>
                  <a:pt x="2430798" y="490777"/>
                </a:cubicBezTo>
                <a:cubicBezTo>
                  <a:pt x="2434585" y="491075"/>
                  <a:pt x="2437332" y="491521"/>
                  <a:pt x="2439040" y="492117"/>
                </a:cubicBezTo>
                <a:lnTo>
                  <a:pt x="2442603" y="492117"/>
                </a:lnTo>
                <a:lnTo>
                  <a:pt x="2442603" y="453831"/>
                </a:lnTo>
                <a:cubicBezTo>
                  <a:pt x="2441267" y="453682"/>
                  <a:pt x="2439708" y="453570"/>
                  <a:pt x="2437926" y="453496"/>
                </a:cubicBezTo>
                <a:cubicBezTo>
                  <a:pt x="2436143" y="453421"/>
                  <a:pt x="2434547" y="453384"/>
                  <a:pt x="2433136" y="453384"/>
                </a:cubicBezTo>
                <a:close/>
                <a:moveTo>
                  <a:pt x="2004512" y="453384"/>
                </a:moveTo>
                <a:cubicBezTo>
                  <a:pt x="1999017" y="453384"/>
                  <a:pt x="1993002" y="454631"/>
                  <a:pt x="1986468" y="457123"/>
                </a:cubicBezTo>
                <a:cubicBezTo>
                  <a:pt x="1979934" y="459616"/>
                  <a:pt x="1972250" y="464658"/>
                  <a:pt x="1963414" y="472248"/>
                </a:cubicBezTo>
                <a:lnTo>
                  <a:pt x="1963414" y="453831"/>
                </a:lnTo>
                <a:lnTo>
                  <a:pt x="1923119" y="453831"/>
                </a:lnTo>
                <a:lnTo>
                  <a:pt x="1923119" y="579181"/>
                </a:lnTo>
                <a:lnTo>
                  <a:pt x="1963414" y="579181"/>
                </a:lnTo>
                <a:lnTo>
                  <a:pt x="1963414" y="495242"/>
                </a:lnTo>
                <a:cubicBezTo>
                  <a:pt x="1968463" y="493456"/>
                  <a:pt x="1973177" y="492191"/>
                  <a:pt x="1977559" y="491447"/>
                </a:cubicBezTo>
                <a:cubicBezTo>
                  <a:pt x="1981940" y="490703"/>
                  <a:pt x="1986989" y="490331"/>
                  <a:pt x="1992706" y="490331"/>
                </a:cubicBezTo>
                <a:cubicBezTo>
                  <a:pt x="1995230" y="490331"/>
                  <a:pt x="1998386" y="490480"/>
                  <a:pt x="2002173" y="490777"/>
                </a:cubicBezTo>
                <a:cubicBezTo>
                  <a:pt x="2005960" y="491075"/>
                  <a:pt x="2008707" y="491521"/>
                  <a:pt x="2010415" y="492117"/>
                </a:cubicBezTo>
                <a:lnTo>
                  <a:pt x="2013978" y="492117"/>
                </a:lnTo>
                <a:lnTo>
                  <a:pt x="2013978" y="453831"/>
                </a:lnTo>
                <a:cubicBezTo>
                  <a:pt x="2012642" y="453682"/>
                  <a:pt x="2011083" y="453570"/>
                  <a:pt x="2009301" y="453496"/>
                </a:cubicBezTo>
                <a:cubicBezTo>
                  <a:pt x="2007518" y="453421"/>
                  <a:pt x="2005922" y="453384"/>
                  <a:pt x="2004512" y="453384"/>
                </a:cubicBezTo>
                <a:close/>
                <a:moveTo>
                  <a:pt x="1137737" y="453384"/>
                </a:moveTo>
                <a:cubicBezTo>
                  <a:pt x="1132241" y="453384"/>
                  <a:pt x="1126227" y="454631"/>
                  <a:pt x="1119693" y="457123"/>
                </a:cubicBezTo>
                <a:cubicBezTo>
                  <a:pt x="1113159" y="459616"/>
                  <a:pt x="1105475" y="464658"/>
                  <a:pt x="1096639" y="472248"/>
                </a:cubicBezTo>
                <a:lnTo>
                  <a:pt x="1096639" y="453831"/>
                </a:lnTo>
                <a:lnTo>
                  <a:pt x="1056344" y="453831"/>
                </a:lnTo>
                <a:lnTo>
                  <a:pt x="1056344" y="579181"/>
                </a:lnTo>
                <a:lnTo>
                  <a:pt x="1096639" y="579181"/>
                </a:lnTo>
                <a:lnTo>
                  <a:pt x="1096639" y="495242"/>
                </a:lnTo>
                <a:cubicBezTo>
                  <a:pt x="1101688" y="493456"/>
                  <a:pt x="1106403" y="492191"/>
                  <a:pt x="1110784" y="491447"/>
                </a:cubicBezTo>
                <a:cubicBezTo>
                  <a:pt x="1115165" y="490703"/>
                  <a:pt x="1120214" y="490331"/>
                  <a:pt x="1125931" y="490331"/>
                </a:cubicBezTo>
                <a:cubicBezTo>
                  <a:pt x="1128455" y="490331"/>
                  <a:pt x="1131611" y="490480"/>
                  <a:pt x="1135398" y="490777"/>
                </a:cubicBezTo>
                <a:cubicBezTo>
                  <a:pt x="1139185" y="491075"/>
                  <a:pt x="1141932" y="491521"/>
                  <a:pt x="1143640" y="492117"/>
                </a:cubicBezTo>
                <a:lnTo>
                  <a:pt x="1147203" y="492117"/>
                </a:lnTo>
                <a:lnTo>
                  <a:pt x="1147203" y="453831"/>
                </a:lnTo>
                <a:cubicBezTo>
                  <a:pt x="1145867" y="453682"/>
                  <a:pt x="1144308" y="453570"/>
                  <a:pt x="1142526" y="453496"/>
                </a:cubicBezTo>
                <a:cubicBezTo>
                  <a:pt x="1140743" y="453421"/>
                  <a:pt x="1139147" y="453384"/>
                  <a:pt x="1137737" y="453384"/>
                </a:cubicBezTo>
                <a:close/>
                <a:moveTo>
                  <a:pt x="718637" y="453384"/>
                </a:moveTo>
                <a:cubicBezTo>
                  <a:pt x="713141" y="453384"/>
                  <a:pt x="707127" y="454631"/>
                  <a:pt x="700593" y="457123"/>
                </a:cubicBezTo>
                <a:cubicBezTo>
                  <a:pt x="694060" y="459616"/>
                  <a:pt x="686375" y="464658"/>
                  <a:pt x="677539" y="472248"/>
                </a:cubicBezTo>
                <a:lnTo>
                  <a:pt x="677539" y="453831"/>
                </a:lnTo>
                <a:lnTo>
                  <a:pt x="637244" y="453831"/>
                </a:lnTo>
                <a:lnTo>
                  <a:pt x="637244" y="579181"/>
                </a:lnTo>
                <a:lnTo>
                  <a:pt x="677539" y="579181"/>
                </a:lnTo>
                <a:lnTo>
                  <a:pt x="677539" y="495242"/>
                </a:lnTo>
                <a:cubicBezTo>
                  <a:pt x="682588" y="493456"/>
                  <a:pt x="687303" y="492191"/>
                  <a:pt x="691684" y="491447"/>
                </a:cubicBezTo>
                <a:cubicBezTo>
                  <a:pt x="696065" y="490703"/>
                  <a:pt x="701114" y="490331"/>
                  <a:pt x="706831" y="490331"/>
                </a:cubicBezTo>
                <a:cubicBezTo>
                  <a:pt x="709355" y="490331"/>
                  <a:pt x="712511" y="490480"/>
                  <a:pt x="716298" y="490777"/>
                </a:cubicBezTo>
                <a:cubicBezTo>
                  <a:pt x="720085" y="491075"/>
                  <a:pt x="722832" y="491521"/>
                  <a:pt x="724540" y="492117"/>
                </a:cubicBezTo>
                <a:lnTo>
                  <a:pt x="728104" y="492117"/>
                </a:lnTo>
                <a:lnTo>
                  <a:pt x="728104" y="453831"/>
                </a:lnTo>
                <a:cubicBezTo>
                  <a:pt x="726767" y="453682"/>
                  <a:pt x="725208" y="453570"/>
                  <a:pt x="723426" y="453496"/>
                </a:cubicBezTo>
                <a:cubicBezTo>
                  <a:pt x="721643" y="453421"/>
                  <a:pt x="720047" y="453384"/>
                  <a:pt x="718637" y="453384"/>
                </a:cubicBezTo>
                <a:close/>
                <a:moveTo>
                  <a:pt x="3674714" y="450370"/>
                </a:moveTo>
                <a:cubicBezTo>
                  <a:pt x="3654920" y="450370"/>
                  <a:pt x="3639312" y="454370"/>
                  <a:pt x="3627889" y="462370"/>
                </a:cubicBezTo>
                <a:cubicBezTo>
                  <a:pt x="3616467" y="470369"/>
                  <a:pt x="3610755" y="480396"/>
                  <a:pt x="3610755" y="492452"/>
                </a:cubicBezTo>
                <a:cubicBezTo>
                  <a:pt x="3610755" y="501828"/>
                  <a:pt x="3613509" y="509660"/>
                  <a:pt x="3619015" y="515948"/>
                </a:cubicBezTo>
                <a:cubicBezTo>
                  <a:pt x="3624522" y="522236"/>
                  <a:pt x="3632968" y="526868"/>
                  <a:pt x="3644353" y="529845"/>
                </a:cubicBezTo>
                <a:cubicBezTo>
                  <a:pt x="3648520" y="530961"/>
                  <a:pt x="3653153" y="531910"/>
                  <a:pt x="3658250" y="532691"/>
                </a:cubicBezTo>
                <a:cubicBezTo>
                  <a:pt x="3663347" y="533472"/>
                  <a:pt x="3667384" y="534198"/>
                  <a:pt x="3670361" y="534868"/>
                </a:cubicBezTo>
                <a:cubicBezTo>
                  <a:pt x="3676612" y="536133"/>
                  <a:pt x="3680853" y="537453"/>
                  <a:pt x="3683086" y="538830"/>
                </a:cubicBezTo>
                <a:cubicBezTo>
                  <a:pt x="3685318" y="540207"/>
                  <a:pt x="3686434" y="542421"/>
                  <a:pt x="3686434" y="545472"/>
                </a:cubicBezTo>
                <a:cubicBezTo>
                  <a:pt x="3686434" y="548895"/>
                  <a:pt x="3684537" y="551481"/>
                  <a:pt x="3680742" y="553229"/>
                </a:cubicBezTo>
                <a:cubicBezTo>
                  <a:pt x="3676947" y="554978"/>
                  <a:pt x="3671105" y="555852"/>
                  <a:pt x="3663217" y="555852"/>
                </a:cubicBezTo>
                <a:cubicBezTo>
                  <a:pt x="3657190" y="555852"/>
                  <a:pt x="3651534" y="555239"/>
                  <a:pt x="3646251" y="554011"/>
                </a:cubicBezTo>
                <a:cubicBezTo>
                  <a:pt x="3640967" y="552783"/>
                  <a:pt x="3636242" y="551313"/>
                  <a:pt x="3632075" y="549602"/>
                </a:cubicBezTo>
                <a:cubicBezTo>
                  <a:pt x="3627238" y="547667"/>
                  <a:pt x="3623499" y="545862"/>
                  <a:pt x="3620857" y="544188"/>
                </a:cubicBezTo>
                <a:cubicBezTo>
                  <a:pt x="3618215" y="542514"/>
                  <a:pt x="3615890" y="540970"/>
                  <a:pt x="3613881" y="539556"/>
                </a:cubicBezTo>
                <a:lnTo>
                  <a:pt x="3610197" y="539556"/>
                </a:lnTo>
                <a:lnTo>
                  <a:pt x="3610197" y="572596"/>
                </a:lnTo>
                <a:cubicBezTo>
                  <a:pt x="3615704" y="575126"/>
                  <a:pt x="3622996" y="577432"/>
                  <a:pt x="3632075" y="579516"/>
                </a:cubicBezTo>
                <a:cubicBezTo>
                  <a:pt x="3641153" y="581600"/>
                  <a:pt x="3651274" y="582641"/>
                  <a:pt x="3662436" y="582641"/>
                </a:cubicBezTo>
                <a:cubicBezTo>
                  <a:pt x="3682602" y="582641"/>
                  <a:pt x="3698489" y="578679"/>
                  <a:pt x="3710098" y="570754"/>
                </a:cubicBezTo>
                <a:cubicBezTo>
                  <a:pt x="3721707" y="562829"/>
                  <a:pt x="3727511" y="552392"/>
                  <a:pt x="3727511" y="539444"/>
                </a:cubicBezTo>
                <a:cubicBezTo>
                  <a:pt x="3727511" y="530589"/>
                  <a:pt x="3724981" y="523203"/>
                  <a:pt x="3719921" y="517287"/>
                </a:cubicBezTo>
                <a:cubicBezTo>
                  <a:pt x="3714861" y="511371"/>
                  <a:pt x="3707047" y="507037"/>
                  <a:pt x="3696480" y="504283"/>
                </a:cubicBezTo>
                <a:cubicBezTo>
                  <a:pt x="3691718" y="503093"/>
                  <a:pt x="3686974" y="502107"/>
                  <a:pt x="3682249" y="501325"/>
                </a:cubicBezTo>
                <a:cubicBezTo>
                  <a:pt x="3677523" y="500544"/>
                  <a:pt x="3673114" y="499744"/>
                  <a:pt x="3669022" y="498926"/>
                </a:cubicBezTo>
                <a:cubicBezTo>
                  <a:pt x="3661580" y="497363"/>
                  <a:pt x="3656855" y="495800"/>
                  <a:pt x="3654846" y="494237"/>
                </a:cubicBezTo>
                <a:cubicBezTo>
                  <a:pt x="3652836" y="492675"/>
                  <a:pt x="3651832" y="490405"/>
                  <a:pt x="3651832" y="487429"/>
                </a:cubicBezTo>
                <a:cubicBezTo>
                  <a:pt x="3651832" y="484154"/>
                  <a:pt x="3654046" y="481624"/>
                  <a:pt x="3658473" y="479838"/>
                </a:cubicBezTo>
                <a:cubicBezTo>
                  <a:pt x="3662901" y="478052"/>
                  <a:pt x="3668352" y="477159"/>
                  <a:pt x="3674826" y="477159"/>
                </a:cubicBezTo>
                <a:cubicBezTo>
                  <a:pt x="3682639" y="477159"/>
                  <a:pt x="3690360" y="478443"/>
                  <a:pt x="3697987" y="481010"/>
                </a:cubicBezTo>
                <a:cubicBezTo>
                  <a:pt x="3705615" y="483578"/>
                  <a:pt x="3712405" y="486908"/>
                  <a:pt x="3718358" y="491000"/>
                </a:cubicBezTo>
                <a:lnTo>
                  <a:pt x="3721818" y="491000"/>
                </a:lnTo>
                <a:lnTo>
                  <a:pt x="3721818" y="459300"/>
                </a:lnTo>
                <a:cubicBezTo>
                  <a:pt x="3716981" y="457142"/>
                  <a:pt x="3710265" y="455114"/>
                  <a:pt x="3701671" y="453217"/>
                </a:cubicBezTo>
                <a:cubicBezTo>
                  <a:pt x="3693076" y="451319"/>
                  <a:pt x="3684090" y="450370"/>
                  <a:pt x="3674714" y="450370"/>
                </a:cubicBezTo>
                <a:close/>
                <a:moveTo>
                  <a:pt x="3309030" y="450370"/>
                </a:moveTo>
                <a:cubicBezTo>
                  <a:pt x="3301375" y="450370"/>
                  <a:pt x="3294389" y="451896"/>
                  <a:pt x="3288072" y="454947"/>
                </a:cubicBezTo>
                <a:cubicBezTo>
                  <a:pt x="3281754" y="457998"/>
                  <a:pt x="3275140" y="462239"/>
                  <a:pt x="3268227" y="467672"/>
                </a:cubicBezTo>
                <a:lnTo>
                  <a:pt x="3268227" y="453831"/>
                </a:lnTo>
                <a:lnTo>
                  <a:pt x="3227932" y="453831"/>
                </a:lnTo>
                <a:lnTo>
                  <a:pt x="3227932" y="579181"/>
                </a:lnTo>
                <a:lnTo>
                  <a:pt x="3268227" y="579181"/>
                </a:lnTo>
                <a:lnTo>
                  <a:pt x="3268227" y="490331"/>
                </a:lnTo>
                <a:cubicBezTo>
                  <a:pt x="3271204" y="488545"/>
                  <a:pt x="3274553" y="486852"/>
                  <a:pt x="3278273" y="485252"/>
                </a:cubicBezTo>
                <a:cubicBezTo>
                  <a:pt x="3281994" y="483652"/>
                  <a:pt x="3285826" y="482852"/>
                  <a:pt x="3289770" y="482852"/>
                </a:cubicBezTo>
                <a:cubicBezTo>
                  <a:pt x="3294682" y="482852"/>
                  <a:pt x="3298495" y="483466"/>
                  <a:pt x="3301211" y="484694"/>
                </a:cubicBezTo>
                <a:cubicBezTo>
                  <a:pt x="3303928" y="485922"/>
                  <a:pt x="3305955" y="487875"/>
                  <a:pt x="3307295" y="490554"/>
                </a:cubicBezTo>
                <a:cubicBezTo>
                  <a:pt x="3308634" y="493233"/>
                  <a:pt x="3309453" y="496712"/>
                  <a:pt x="3309750" y="500991"/>
                </a:cubicBezTo>
                <a:cubicBezTo>
                  <a:pt x="3310048" y="505269"/>
                  <a:pt x="3310197" y="510460"/>
                  <a:pt x="3310197" y="516562"/>
                </a:cubicBezTo>
                <a:lnTo>
                  <a:pt x="3310197" y="579181"/>
                </a:lnTo>
                <a:lnTo>
                  <a:pt x="3350492" y="579181"/>
                </a:lnTo>
                <a:lnTo>
                  <a:pt x="3350492" y="490331"/>
                </a:lnTo>
                <a:cubicBezTo>
                  <a:pt x="3355106" y="487652"/>
                  <a:pt x="3359013" y="485736"/>
                  <a:pt x="3362212" y="484582"/>
                </a:cubicBezTo>
                <a:cubicBezTo>
                  <a:pt x="3365412" y="483429"/>
                  <a:pt x="3368686" y="482852"/>
                  <a:pt x="3372035" y="482852"/>
                </a:cubicBezTo>
                <a:cubicBezTo>
                  <a:pt x="3377021" y="482852"/>
                  <a:pt x="3380890" y="483466"/>
                  <a:pt x="3383644" y="484694"/>
                </a:cubicBezTo>
                <a:cubicBezTo>
                  <a:pt x="3386397" y="485922"/>
                  <a:pt x="3388406" y="487875"/>
                  <a:pt x="3389671" y="490554"/>
                </a:cubicBezTo>
                <a:cubicBezTo>
                  <a:pt x="3391011" y="493233"/>
                  <a:pt x="3391811" y="496693"/>
                  <a:pt x="3392071" y="500935"/>
                </a:cubicBezTo>
                <a:cubicBezTo>
                  <a:pt x="3392331" y="505176"/>
                  <a:pt x="3392462" y="510385"/>
                  <a:pt x="3392462" y="516562"/>
                </a:cubicBezTo>
                <a:lnTo>
                  <a:pt x="3392462" y="579181"/>
                </a:lnTo>
                <a:lnTo>
                  <a:pt x="3432757" y="579181"/>
                </a:lnTo>
                <a:lnTo>
                  <a:pt x="3432757" y="497586"/>
                </a:lnTo>
                <a:cubicBezTo>
                  <a:pt x="3432757" y="482331"/>
                  <a:pt x="3429246" y="470648"/>
                  <a:pt x="3422223" y="462537"/>
                </a:cubicBezTo>
                <a:cubicBezTo>
                  <a:pt x="3415201" y="454426"/>
                  <a:pt x="3404928" y="450370"/>
                  <a:pt x="3391405" y="450370"/>
                </a:cubicBezTo>
                <a:cubicBezTo>
                  <a:pt x="3384123" y="450370"/>
                  <a:pt x="3376692" y="452305"/>
                  <a:pt x="3369113" y="456175"/>
                </a:cubicBezTo>
                <a:cubicBezTo>
                  <a:pt x="3361534" y="460044"/>
                  <a:pt x="3353731" y="465365"/>
                  <a:pt x="3345706" y="472136"/>
                </a:cubicBezTo>
                <a:cubicBezTo>
                  <a:pt x="3342139" y="464993"/>
                  <a:pt x="3337197" y="459579"/>
                  <a:pt x="3330880" y="455896"/>
                </a:cubicBezTo>
                <a:cubicBezTo>
                  <a:pt x="3324563" y="452212"/>
                  <a:pt x="3317280" y="450370"/>
                  <a:pt x="3309030" y="450370"/>
                </a:cubicBezTo>
                <a:close/>
                <a:moveTo>
                  <a:pt x="2918505" y="450370"/>
                </a:moveTo>
                <a:cubicBezTo>
                  <a:pt x="2910850" y="450370"/>
                  <a:pt x="2903864" y="451896"/>
                  <a:pt x="2897547" y="454947"/>
                </a:cubicBezTo>
                <a:cubicBezTo>
                  <a:pt x="2891229" y="457998"/>
                  <a:pt x="2884615" y="462239"/>
                  <a:pt x="2877702" y="467672"/>
                </a:cubicBezTo>
                <a:lnTo>
                  <a:pt x="2877702" y="453831"/>
                </a:lnTo>
                <a:lnTo>
                  <a:pt x="2837407" y="453831"/>
                </a:lnTo>
                <a:lnTo>
                  <a:pt x="2837407" y="579181"/>
                </a:lnTo>
                <a:lnTo>
                  <a:pt x="2877702" y="579181"/>
                </a:lnTo>
                <a:lnTo>
                  <a:pt x="2877702" y="490331"/>
                </a:lnTo>
                <a:cubicBezTo>
                  <a:pt x="2880679" y="488545"/>
                  <a:pt x="2884028" y="486852"/>
                  <a:pt x="2887748" y="485252"/>
                </a:cubicBezTo>
                <a:cubicBezTo>
                  <a:pt x="2891469" y="483652"/>
                  <a:pt x="2895301" y="482852"/>
                  <a:pt x="2899245" y="482852"/>
                </a:cubicBezTo>
                <a:cubicBezTo>
                  <a:pt x="2904157" y="482852"/>
                  <a:pt x="2907970" y="483466"/>
                  <a:pt x="2910686" y="484694"/>
                </a:cubicBezTo>
                <a:cubicBezTo>
                  <a:pt x="2913403" y="485922"/>
                  <a:pt x="2915430" y="487875"/>
                  <a:pt x="2916770" y="490554"/>
                </a:cubicBezTo>
                <a:cubicBezTo>
                  <a:pt x="2918109" y="493233"/>
                  <a:pt x="2918928" y="496712"/>
                  <a:pt x="2919225" y="500991"/>
                </a:cubicBezTo>
                <a:cubicBezTo>
                  <a:pt x="2919523" y="505269"/>
                  <a:pt x="2919672" y="510460"/>
                  <a:pt x="2919672" y="516562"/>
                </a:cubicBezTo>
                <a:lnTo>
                  <a:pt x="2919672" y="579181"/>
                </a:lnTo>
                <a:lnTo>
                  <a:pt x="2959967" y="579181"/>
                </a:lnTo>
                <a:lnTo>
                  <a:pt x="2959967" y="490331"/>
                </a:lnTo>
                <a:cubicBezTo>
                  <a:pt x="2964581" y="487652"/>
                  <a:pt x="2968488" y="485736"/>
                  <a:pt x="2971687" y="484582"/>
                </a:cubicBezTo>
                <a:cubicBezTo>
                  <a:pt x="2974887" y="483429"/>
                  <a:pt x="2978161" y="482852"/>
                  <a:pt x="2981510" y="482852"/>
                </a:cubicBezTo>
                <a:cubicBezTo>
                  <a:pt x="2986496" y="482852"/>
                  <a:pt x="2990365" y="483466"/>
                  <a:pt x="2993119" y="484694"/>
                </a:cubicBezTo>
                <a:cubicBezTo>
                  <a:pt x="2995872" y="485922"/>
                  <a:pt x="2997881" y="487875"/>
                  <a:pt x="2999146" y="490554"/>
                </a:cubicBezTo>
                <a:cubicBezTo>
                  <a:pt x="3000486" y="493233"/>
                  <a:pt x="3001286" y="496693"/>
                  <a:pt x="3001546" y="500935"/>
                </a:cubicBezTo>
                <a:cubicBezTo>
                  <a:pt x="3001806" y="505176"/>
                  <a:pt x="3001937" y="510385"/>
                  <a:pt x="3001937" y="516562"/>
                </a:cubicBezTo>
                <a:lnTo>
                  <a:pt x="3001937" y="579181"/>
                </a:lnTo>
                <a:lnTo>
                  <a:pt x="3042232" y="579181"/>
                </a:lnTo>
                <a:lnTo>
                  <a:pt x="3042232" y="497586"/>
                </a:lnTo>
                <a:cubicBezTo>
                  <a:pt x="3042232" y="482331"/>
                  <a:pt x="3038721" y="470648"/>
                  <a:pt x="3031698" y="462537"/>
                </a:cubicBezTo>
                <a:cubicBezTo>
                  <a:pt x="3024676" y="454426"/>
                  <a:pt x="3014403" y="450370"/>
                  <a:pt x="3000880" y="450370"/>
                </a:cubicBezTo>
                <a:cubicBezTo>
                  <a:pt x="2993598" y="450370"/>
                  <a:pt x="2986167" y="452305"/>
                  <a:pt x="2978588" y="456175"/>
                </a:cubicBezTo>
                <a:cubicBezTo>
                  <a:pt x="2971009" y="460044"/>
                  <a:pt x="2963206" y="465365"/>
                  <a:pt x="2955181" y="472136"/>
                </a:cubicBezTo>
                <a:cubicBezTo>
                  <a:pt x="2951614" y="464993"/>
                  <a:pt x="2946672" y="459579"/>
                  <a:pt x="2940355" y="455896"/>
                </a:cubicBezTo>
                <a:cubicBezTo>
                  <a:pt x="2934038" y="452212"/>
                  <a:pt x="2926755" y="450370"/>
                  <a:pt x="2918505" y="450370"/>
                </a:cubicBezTo>
                <a:close/>
                <a:moveTo>
                  <a:pt x="2674589" y="450370"/>
                </a:moveTo>
                <a:cubicBezTo>
                  <a:pt x="2654795" y="450370"/>
                  <a:pt x="2639187" y="454370"/>
                  <a:pt x="2627764" y="462370"/>
                </a:cubicBezTo>
                <a:cubicBezTo>
                  <a:pt x="2616342" y="470369"/>
                  <a:pt x="2610630" y="480396"/>
                  <a:pt x="2610630" y="492452"/>
                </a:cubicBezTo>
                <a:cubicBezTo>
                  <a:pt x="2610630" y="501828"/>
                  <a:pt x="2613384" y="509660"/>
                  <a:pt x="2618890" y="515948"/>
                </a:cubicBezTo>
                <a:cubicBezTo>
                  <a:pt x="2624397" y="522236"/>
                  <a:pt x="2632843" y="526868"/>
                  <a:pt x="2644228" y="529845"/>
                </a:cubicBezTo>
                <a:cubicBezTo>
                  <a:pt x="2648395" y="530961"/>
                  <a:pt x="2653028" y="531910"/>
                  <a:pt x="2658125" y="532691"/>
                </a:cubicBezTo>
                <a:cubicBezTo>
                  <a:pt x="2663222" y="533472"/>
                  <a:pt x="2667259" y="534198"/>
                  <a:pt x="2670236" y="534868"/>
                </a:cubicBezTo>
                <a:cubicBezTo>
                  <a:pt x="2676487" y="536133"/>
                  <a:pt x="2680728" y="537453"/>
                  <a:pt x="2682961" y="538830"/>
                </a:cubicBezTo>
                <a:cubicBezTo>
                  <a:pt x="2685193" y="540207"/>
                  <a:pt x="2686309" y="542421"/>
                  <a:pt x="2686309" y="545472"/>
                </a:cubicBezTo>
                <a:cubicBezTo>
                  <a:pt x="2686309" y="548895"/>
                  <a:pt x="2684412" y="551481"/>
                  <a:pt x="2680617" y="553229"/>
                </a:cubicBezTo>
                <a:cubicBezTo>
                  <a:pt x="2676822" y="554978"/>
                  <a:pt x="2670980" y="555852"/>
                  <a:pt x="2663092" y="555852"/>
                </a:cubicBezTo>
                <a:cubicBezTo>
                  <a:pt x="2657065" y="555852"/>
                  <a:pt x="2651409" y="555239"/>
                  <a:pt x="2646126" y="554011"/>
                </a:cubicBezTo>
                <a:cubicBezTo>
                  <a:pt x="2640842" y="552783"/>
                  <a:pt x="2636117" y="551313"/>
                  <a:pt x="2631950" y="549602"/>
                </a:cubicBezTo>
                <a:cubicBezTo>
                  <a:pt x="2627113" y="547667"/>
                  <a:pt x="2623374" y="545862"/>
                  <a:pt x="2620732" y="544188"/>
                </a:cubicBezTo>
                <a:cubicBezTo>
                  <a:pt x="2618090" y="542514"/>
                  <a:pt x="2615765" y="540970"/>
                  <a:pt x="2613756" y="539556"/>
                </a:cubicBezTo>
                <a:lnTo>
                  <a:pt x="2610072" y="539556"/>
                </a:lnTo>
                <a:lnTo>
                  <a:pt x="2610072" y="572596"/>
                </a:lnTo>
                <a:cubicBezTo>
                  <a:pt x="2615579" y="575126"/>
                  <a:pt x="2622871" y="577432"/>
                  <a:pt x="2631950" y="579516"/>
                </a:cubicBezTo>
                <a:cubicBezTo>
                  <a:pt x="2641028" y="581600"/>
                  <a:pt x="2651149" y="582641"/>
                  <a:pt x="2662311" y="582641"/>
                </a:cubicBezTo>
                <a:cubicBezTo>
                  <a:pt x="2682477" y="582641"/>
                  <a:pt x="2698364" y="578679"/>
                  <a:pt x="2709973" y="570754"/>
                </a:cubicBezTo>
                <a:cubicBezTo>
                  <a:pt x="2721582" y="562829"/>
                  <a:pt x="2727386" y="552392"/>
                  <a:pt x="2727386" y="539444"/>
                </a:cubicBezTo>
                <a:cubicBezTo>
                  <a:pt x="2727386" y="530589"/>
                  <a:pt x="2724856" y="523203"/>
                  <a:pt x="2719796" y="517287"/>
                </a:cubicBezTo>
                <a:cubicBezTo>
                  <a:pt x="2714736" y="511371"/>
                  <a:pt x="2706922" y="507037"/>
                  <a:pt x="2696355" y="504283"/>
                </a:cubicBezTo>
                <a:cubicBezTo>
                  <a:pt x="2691593" y="503093"/>
                  <a:pt x="2686849" y="502107"/>
                  <a:pt x="2682124" y="501325"/>
                </a:cubicBezTo>
                <a:cubicBezTo>
                  <a:pt x="2677398" y="500544"/>
                  <a:pt x="2672989" y="499744"/>
                  <a:pt x="2668897" y="498926"/>
                </a:cubicBezTo>
                <a:cubicBezTo>
                  <a:pt x="2661455" y="497363"/>
                  <a:pt x="2656730" y="495800"/>
                  <a:pt x="2654721" y="494237"/>
                </a:cubicBezTo>
                <a:cubicBezTo>
                  <a:pt x="2652711" y="492675"/>
                  <a:pt x="2651707" y="490405"/>
                  <a:pt x="2651707" y="487429"/>
                </a:cubicBezTo>
                <a:cubicBezTo>
                  <a:pt x="2651707" y="484154"/>
                  <a:pt x="2653921" y="481624"/>
                  <a:pt x="2658348" y="479838"/>
                </a:cubicBezTo>
                <a:cubicBezTo>
                  <a:pt x="2662776" y="478052"/>
                  <a:pt x="2668227" y="477159"/>
                  <a:pt x="2674701" y="477159"/>
                </a:cubicBezTo>
                <a:cubicBezTo>
                  <a:pt x="2682514" y="477159"/>
                  <a:pt x="2690235" y="478443"/>
                  <a:pt x="2697862" y="481010"/>
                </a:cubicBezTo>
                <a:cubicBezTo>
                  <a:pt x="2705490" y="483578"/>
                  <a:pt x="2712280" y="486908"/>
                  <a:pt x="2718233" y="491000"/>
                </a:cubicBezTo>
                <a:lnTo>
                  <a:pt x="2721693" y="491000"/>
                </a:lnTo>
                <a:lnTo>
                  <a:pt x="2721693" y="459300"/>
                </a:lnTo>
                <a:cubicBezTo>
                  <a:pt x="2716856" y="457142"/>
                  <a:pt x="2710140" y="455114"/>
                  <a:pt x="2701546" y="453217"/>
                </a:cubicBezTo>
                <a:cubicBezTo>
                  <a:pt x="2692951" y="451319"/>
                  <a:pt x="2683965" y="450370"/>
                  <a:pt x="2674589" y="450370"/>
                </a:cubicBezTo>
                <a:close/>
                <a:moveTo>
                  <a:pt x="2271252" y="450370"/>
                </a:moveTo>
                <a:cubicBezTo>
                  <a:pt x="2262853" y="450370"/>
                  <a:pt x="2255440" y="451896"/>
                  <a:pt x="2249010" y="454947"/>
                </a:cubicBezTo>
                <a:cubicBezTo>
                  <a:pt x="2242581" y="457998"/>
                  <a:pt x="2236282" y="461979"/>
                  <a:pt x="2230114" y="466890"/>
                </a:cubicBezTo>
                <a:lnTo>
                  <a:pt x="2230114" y="453831"/>
                </a:lnTo>
                <a:lnTo>
                  <a:pt x="2189819" y="453831"/>
                </a:lnTo>
                <a:lnTo>
                  <a:pt x="2189819" y="625169"/>
                </a:lnTo>
                <a:lnTo>
                  <a:pt x="2230114" y="625169"/>
                </a:lnTo>
                <a:lnTo>
                  <a:pt x="2230114" y="572930"/>
                </a:lnTo>
                <a:cubicBezTo>
                  <a:pt x="2235316" y="575684"/>
                  <a:pt x="2240407" y="577823"/>
                  <a:pt x="2245387" y="579349"/>
                </a:cubicBezTo>
                <a:cubicBezTo>
                  <a:pt x="2250367" y="580874"/>
                  <a:pt x="2256424" y="581637"/>
                  <a:pt x="2263559" y="581637"/>
                </a:cubicBezTo>
                <a:cubicBezTo>
                  <a:pt x="2271288" y="581637"/>
                  <a:pt x="2278535" y="580149"/>
                  <a:pt x="2285298" y="577172"/>
                </a:cubicBezTo>
                <a:cubicBezTo>
                  <a:pt x="2292062" y="574195"/>
                  <a:pt x="2298119" y="569805"/>
                  <a:pt x="2303470" y="564001"/>
                </a:cubicBezTo>
                <a:cubicBezTo>
                  <a:pt x="2308599" y="558494"/>
                  <a:pt x="2312742" y="551499"/>
                  <a:pt x="2315901" y="543016"/>
                </a:cubicBezTo>
                <a:cubicBezTo>
                  <a:pt x="2319059" y="534533"/>
                  <a:pt x="2320639" y="525119"/>
                  <a:pt x="2320639" y="514776"/>
                </a:cubicBezTo>
                <a:cubicBezTo>
                  <a:pt x="2320639" y="494758"/>
                  <a:pt x="2316309" y="479020"/>
                  <a:pt x="2307651" y="467560"/>
                </a:cubicBezTo>
                <a:cubicBezTo>
                  <a:pt x="2298992" y="456100"/>
                  <a:pt x="2286859" y="450370"/>
                  <a:pt x="2271252" y="450370"/>
                </a:cubicBezTo>
                <a:close/>
                <a:moveTo>
                  <a:pt x="1842627" y="450370"/>
                </a:moveTo>
                <a:cubicBezTo>
                  <a:pt x="1834228" y="450370"/>
                  <a:pt x="1826815" y="451896"/>
                  <a:pt x="1820385" y="454947"/>
                </a:cubicBezTo>
                <a:cubicBezTo>
                  <a:pt x="1813956" y="457998"/>
                  <a:pt x="1807657" y="461979"/>
                  <a:pt x="1801489" y="466890"/>
                </a:cubicBezTo>
                <a:lnTo>
                  <a:pt x="1801489" y="453831"/>
                </a:lnTo>
                <a:lnTo>
                  <a:pt x="1761194" y="453831"/>
                </a:lnTo>
                <a:lnTo>
                  <a:pt x="1761194" y="625169"/>
                </a:lnTo>
                <a:lnTo>
                  <a:pt x="1801489" y="625169"/>
                </a:lnTo>
                <a:lnTo>
                  <a:pt x="1801489" y="572930"/>
                </a:lnTo>
                <a:cubicBezTo>
                  <a:pt x="1806691" y="575684"/>
                  <a:pt x="1811782" y="577823"/>
                  <a:pt x="1816762" y="579349"/>
                </a:cubicBezTo>
                <a:cubicBezTo>
                  <a:pt x="1821742" y="580874"/>
                  <a:pt x="1827799" y="581637"/>
                  <a:pt x="1834934" y="581637"/>
                </a:cubicBezTo>
                <a:cubicBezTo>
                  <a:pt x="1842663" y="581637"/>
                  <a:pt x="1849910" y="580149"/>
                  <a:pt x="1856673" y="577172"/>
                </a:cubicBezTo>
                <a:cubicBezTo>
                  <a:pt x="1863437" y="574195"/>
                  <a:pt x="1869494" y="569805"/>
                  <a:pt x="1874845" y="564001"/>
                </a:cubicBezTo>
                <a:cubicBezTo>
                  <a:pt x="1879974" y="558494"/>
                  <a:pt x="1884118" y="551499"/>
                  <a:pt x="1887276" y="543016"/>
                </a:cubicBezTo>
                <a:cubicBezTo>
                  <a:pt x="1890434" y="534533"/>
                  <a:pt x="1892014" y="525119"/>
                  <a:pt x="1892014" y="514776"/>
                </a:cubicBezTo>
                <a:cubicBezTo>
                  <a:pt x="1892014" y="494758"/>
                  <a:pt x="1887684" y="479020"/>
                  <a:pt x="1879026" y="467560"/>
                </a:cubicBezTo>
                <a:cubicBezTo>
                  <a:pt x="1870367" y="456100"/>
                  <a:pt x="1858234" y="450370"/>
                  <a:pt x="1842627" y="450370"/>
                </a:cubicBezTo>
                <a:close/>
                <a:moveTo>
                  <a:pt x="1607789" y="450370"/>
                </a:moveTo>
                <a:cubicBezTo>
                  <a:pt x="1587995" y="450370"/>
                  <a:pt x="1572387" y="454370"/>
                  <a:pt x="1560964" y="462370"/>
                </a:cubicBezTo>
                <a:cubicBezTo>
                  <a:pt x="1549542" y="470369"/>
                  <a:pt x="1543830" y="480396"/>
                  <a:pt x="1543830" y="492452"/>
                </a:cubicBezTo>
                <a:cubicBezTo>
                  <a:pt x="1543830" y="501828"/>
                  <a:pt x="1546584" y="509660"/>
                  <a:pt x="1552090" y="515948"/>
                </a:cubicBezTo>
                <a:cubicBezTo>
                  <a:pt x="1557597" y="522236"/>
                  <a:pt x="1566043" y="526868"/>
                  <a:pt x="1577428" y="529845"/>
                </a:cubicBezTo>
                <a:cubicBezTo>
                  <a:pt x="1581596" y="530961"/>
                  <a:pt x="1586228" y="531910"/>
                  <a:pt x="1591325" y="532691"/>
                </a:cubicBezTo>
                <a:cubicBezTo>
                  <a:pt x="1596423" y="533472"/>
                  <a:pt x="1600460" y="534198"/>
                  <a:pt x="1603436" y="534868"/>
                </a:cubicBezTo>
                <a:cubicBezTo>
                  <a:pt x="1609687" y="536133"/>
                  <a:pt x="1613928" y="537453"/>
                  <a:pt x="1616161" y="538830"/>
                </a:cubicBezTo>
                <a:cubicBezTo>
                  <a:pt x="1618393" y="540207"/>
                  <a:pt x="1619509" y="542421"/>
                  <a:pt x="1619509" y="545472"/>
                </a:cubicBezTo>
                <a:cubicBezTo>
                  <a:pt x="1619509" y="548895"/>
                  <a:pt x="1617612" y="551481"/>
                  <a:pt x="1613817" y="553229"/>
                </a:cubicBezTo>
                <a:cubicBezTo>
                  <a:pt x="1610022" y="554978"/>
                  <a:pt x="1604180" y="555852"/>
                  <a:pt x="1596292" y="555852"/>
                </a:cubicBezTo>
                <a:cubicBezTo>
                  <a:pt x="1590265" y="555852"/>
                  <a:pt x="1584609" y="555239"/>
                  <a:pt x="1579326" y="554011"/>
                </a:cubicBezTo>
                <a:cubicBezTo>
                  <a:pt x="1574043" y="552783"/>
                  <a:pt x="1569317" y="551313"/>
                  <a:pt x="1565150" y="549602"/>
                </a:cubicBezTo>
                <a:cubicBezTo>
                  <a:pt x="1560313" y="547667"/>
                  <a:pt x="1556574" y="545862"/>
                  <a:pt x="1553932" y="544188"/>
                </a:cubicBezTo>
                <a:cubicBezTo>
                  <a:pt x="1551290" y="542514"/>
                  <a:pt x="1548965" y="540970"/>
                  <a:pt x="1546956" y="539556"/>
                </a:cubicBezTo>
                <a:lnTo>
                  <a:pt x="1543272" y="539556"/>
                </a:lnTo>
                <a:lnTo>
                  <a:pt x="1543272" y="572596"/>
                </a:lnTo>
                <a:cubicBezTo>
                  <a:pt x="1548779" y="575126"/>
                  <a:pt x="1556071" y="577432"/>
                  <a:pt x="1565150" y="579516"/>
                </a:cubicBezTo>
                <a:cubicBezTo>
                  <a:pt x="1574228" y="581600"/>
                  <a:pt x="1584349" y="582641"/>
                  <a:pt x="1595511" y="582641"/>
                </a:cubicBezTo>
                <a:cubicBezTo>
                  <a:pt x="1615677" y="582641"/>
                  <a:pt x="1631565" y="578679"/>
                  <a:pt x="1643173" y="570754"/>
                </a:cubicBezTo>
                <a:cubicBezTo>
                  <a:pt x="1654782" y="562829"/>
                  <a:pt x="1660586" y="552392"/>
                  <a:pt x="1660586" y="539444"/>
                </a:cubicBezTo>
                <a:cubicBezTo>
                  <a:pt x="1660586" y="530589"/>
                  <a:pt x="1658056" y="523203"/>
                  <a:pt x="1652996" y="517287"/>
                </a:cubicBezTo>
                <a:cubicBezTo>
                  <a:pt x="1647936" y="511371"/>
                  <a:pt x="1640122" y="507037"/>
                  <a:pt x="1629555" y="504283"/>
                </a:cubicBezTo>
                <a:cubicBezTo>
                  <a:pt x="1624793" y="503093"/>
                  <a:pt x="1620049" y="502107"/>
                  <a:pt x="1615324" y="501325"/>
                </a:cubicBezTo>
                <a:cubicBezTo>
                  <a:pt x="1610598" y="500544"/>
                  <a:pt x="1606189" y="499744"/>
                  <a:pt x="1602097" y="498926"/>
                </a:cubicBezTo>
                <a:cubicBezTo>
                  <a:pt x="1594656" y="497363"/>
                  <a:pt x="1589930" y="495800"/>
                  <a:pt x="1587921" y="494237"/>
                </a:cubicBezTo>
                <a:cubicBezTo>
                  <a:pt x="1585912" y="492675"/>
                  <a:pt x="1584907" y="490405"/>
                  <a:pt x="1584907" y="487429"/>
                </a:cubicBezTo>
                <a:cubicBezTo>
                  <a:pt x="1584907" y="484154"/>
                  <a:pt x="1587121" y="481624"/>
                  <a:pt x="1591548" y="479838"/>
                </a:cubicBezTo>
                <a:cubicBezTo>
                  <a:pt x="1595976" y="478052"/>
                  <a:pt x="1601427" y="477159"/>
                  <a:pt x="1607901" y="477159"/>
                </a:cubicBezTo>
                <a:cubicBezTo>
                  <a:pt x="1615714" y="477159"/>
                  <a:pt x="1623435" y="478443"/>
                  <a:pt x="1631062" y="481010"/>
                </a:cubicBezTo>
                <a:cubicBezTo>
                  <a:pt x="1638690" y="483578"/>
                  <a:pt x="1645480" y="486908"/>
                  <a:pt x="1651433" y="491000"/>
                </a:cubicBezTo>
                <a:lnTo>
                  <a:pt x="1654893" y="491000"/>
                </a:lnTo>
                <a:lnTo>
                  <a:pt x="1654893" y="459300"/>
                </a:lnTo>
                <a:cubicBezTo>
                  <a:pt x="1650056" y="457142"/>
                  <a:pt x="1643340" y="455114"/>
                  <a:pt x="1634746" y="453217"/>
                </a:cubicBezTo>
                <a:cubicBezTo>
                  <a:pt x="1626151" y="451319"/>
                  <a:pt x="1617166" y="450370"/>
                  <a:pt x="1607789" y="450370"/>
                </a:cubicBezTo>
                <a:close/>
                <a:moveTo>
                  <a:pt x="3528230" y="449924"/>
                </a:moveTo>
                <a:cubicBezTo>
                  <a:pt x="3506129" y="449924"/>
                  <a:pt x="3488735" y="455970"/>
                  <a:pt x="3476047" y="468062"/>
                </a:cubicBezTo>
                <a:cubicBezTo>
                  <a:pt x="3463360" y="480155"/>
                  <a:pt x="3457016" y="496544"/>
                  <a:pt x="3457016" y="517231"/>
                </a:cubicBezTo>
                <a:cubicBezTo>
                  <a:pt x="3457016" y="538142"/>
                  <a:pt x="3463713" y="554253"/>
                  <a:pt x="3477108" y="565563"/>
                </a:cubicBezTo>
                <a:cubicBezTo>
                  <a:pt x="3490502" y="576874"/>
                  <a:pt x="3509775" y="582530"/>
                  <a:pt x="3534927" y="582530"/>
                </a:cubicBezTo>
                <a:cubicBezTo>
                  <a:pt x="3544676" y="582530"/>
                  <a:pt x="3553568" y="581711"/>
                  <a:pt x="3561605" y="580074"/>
                </a:cubicBezTo>
                <a:cubicBezTo>
                  <a:pt x="3569642" y="578437"/>
                  <a:pt x="3578199" y="575795"/>
                  <a:pt x="3587278" y="572149"/>
                </a:cubicBezTo>
                <a:lnTo>
                  <a:pt x="3587278" y="539891"/>
                </a:lnTo>
                <a:lnTo>
                  <a:pt x="3582813" y="539891"/>
                </a:lnTo>
                <a:cubicBezTo>
                  <a:pt x="3578199" y="543388"/>
                  <a:pt x="3571911" y="546662"/>
                  <a:pt x="3563949" y="549713"/>
                </a:cubicBezTo>
                <a:cubicBezTo>
                  <a:pt x="3555987" y="552764"/>
                  <a:pt x="3547764" y="554290"/>
                  <a:pt x="3539281" y="554290"/>
                </a:cubicBezTo>
                <a:cubicBezTo>
                  <a:pt x="3525886" y="554290"/>
                  <a:pt x="3515747" y="551685"/>
                  <a:pt x="3508864" y="546476"/>
                </a:cubicBezTo>
                <a:cubicBezTo>
                  <a:pt x="3501981" y="541267"/>
                  <a:pt x="3498241" y="533751"/>
                  <a:pt x="3497646" y="523929"/>
                </a:cubicBezTo>
                <a:lnTo>
                  <a:pt x="3589622" y="523929"/>
                </a:lnTo>
                <a:lnTo>
                  <a:pt x="3589622" y="509864"/>
                </a:lnTo>
                <a:cubicBezTo>
                  <a:pt x="3589622" y="490517"/>
                  <a:pt x="3584487" y="475690"/>
                  <a:pt x="3574218" y="465383"/>
                </a:cubicBezTo>
                <a:cubicBezTo>
                  <a:pt x="3563949" y="455077"/>
                  <a:pt x="3548620" y="449924"/>
                  <a:pt x="3528230" y="449924"/>
                </a:cubicBezTo>
                <a:close/>
                <a:moveTo>
                  <a:pt x="3137705" y="449924"/>
                </a:moveTo>
                <a:cubicBezTo>
                  <a:pt x="3115604" y="449924"/>
                  <a:pt x="3098210" y="455970"/>
                  <a:pt x="3085522" y="468062"/>
                </a:cubicBezTo>
                <a:cubicBezTo>
                  <a:pt x="3072835" y="480155"/>
                  <a:pt x="3066491" y="496544"/>
                  <a:pt x="3066491" y="517231"/>
                </a:cubicBezTo>
                <a:cubicBezTo>
                  <a:pt x="3066491" y="538142"/>
                  <a:pt x="3073188" y="554253"/>
                  <a:pt x="3086583" y="565563"/>
                </a:cubicBezTo>
                <a:cubicBezTo>
                  <a:pt x="3099977" y="576874"/>
                  <a:pt x="3119250" y="582530"/>
                  <a:pt x="3144402" y="582530"/>
                </a:cubicBezTo>
                <a:cubicBezTo>
                  <a:pt x="3154151" y="582530"/>
                  <a:pt x="3163043" y="581711"/>
                  <a:pt x="3171080" y="580074"/>
                </a:cubicBezTo>
                <a:cubicBezTo>
                  <a:pt x="3179117" y="578437"/>
                  <a:pt x="3187674" y="575795"/>
                  <a:pt x="3196753" y="572149"/>
                </a:cubicBezTo>
                <a:lnTo>
                  <a:pt x="3196753" y="539891"/>
                </a:lnTo>
                <a:lnTo>
                  <a:pt x="3192288" y="539891"/>
                </a:lnTo>
                <a:cubicBezTo>
                  <a:pt x="3187674" y="543388"/>
                  <a:pt x="3181386" y="546662"/>
                  <a:pt x="3173424" y="549713"/>
                </a:cubicBezTo>
                <a:cubicBezTo>
                  <a:pt x="3165462" y="552764"/>
                  <a:pt x="3157239" y="554290"/>
                  <a:pt x="3148756" y="554290"/>
                </a:cubicBezTo>
                <a:cubicBezTo>
                  <a:pt x="3135361" y="554290"/>
                  <a:pt x="3125222" y="551685"/>
                  <a:pt x="3118339" y="546476"/>
                </a:cubicBezTo>
                <a:cubicBezTo>
                  <a:pt x="3111456" y="541267"/>
                  <a:pt x="3107716" y="533751"/>
                  <a:pt x="3107121" y="523929"/>
                </a:cubicBezTo>
                <a:lnTo>
                  <a:pt x="3199097" y="523929"/>
                </a:lnTo>
                <a:lnTo>
                  <a:pt x="3199097" y="509864"/>
                </a:lnTo>
                <a:cubicBezTo>
                  <a:pt x="3199097" y="490517"/>
                  <a:pt x="3193962" y="475690"/>
                  <a:pt x="3183693" y="465383"/>
                </a:cubicBezTo>
                <a:cubicBezTo>
                  <a:pt x="3173424" y="455077"/>
                  <a:pt x="3158095" y="449924"/>
                  <a:pt x="3137705" y="449924"/>
                </a:cubicBezTo>
                <a:close/>
                <a:moveTo>
                  <a:pt x="2528105" y="449924"/>
                </a:moveTo>
                <a:cubicBezTo>
                  <a:pt x="2506004" y="449924"/>
                  <a:pt x="2488610" y="455970"/>
                  <a:pt x="2475922" y="468062"/>
                </a:cubicBezTo>
                <a:cubicBezTo>
                  <a:pt x="2463235" y="480155"/>
                  <a:pt x="2456891" y="496544"/>
                  <a:pt x="2456891" y="517231"/>
                </a:cubicBezTo>
                <a:cubicBezTo>
                  <a:pt x="2456891" y="538142"/>
                  <a:pt x="2463588" y="554253"/>
                  <a:pt x="2476983" y="565563"/>
                </a:cubicBezTo>
                <a:cubicBezTo>
                  <a:pt x="2490377" y="576874"/>
                  <a:pt x="2509650" y="582530"/>
                  <a:pt x="2534802" y="582530"/>
                </a:cubicBezTo>
                <a:cubicBezTo>
                  <a:pt x="2544551" y="582530"/>
                  <a:pt x="2553443" y="581711"/>
                  <a:pt x="2561480" y="580074"/>
                </a:cubicBezTo>
                <a:cubicBezTo>
                  <a:pt x="2569517" y="578437"/>
                  <a:pt x="2578074" y="575795"/>
                  <a:pt x="2587153" y="572149"/>
                </a:cubicBezTo>
                <a:lnTo>
                  <a:pt x="2587153" y="539891"/>
                </a:lnTo>
                <a:lnTo>
                  <a:pt x="2582688" y="539891"/>
                </a:lnTo>
                <a:cubicBezTo>
                  <a:pt x="2578074" y="543388"/>
                  <a:pt x="2571786" y="546662"/>
                  <a:pt x="2563824" y="549713"/>
                </a:cubicBezTo>
                <a:cubicBezTo>
                  <a:pt x="2555862" y="552764"/>
                  <a:pt x="2547639" y="554290"/>
                  <a:pt x="2539156" y="554290"/>
                </a:cubicBezTo>
                <a:cubicBezTo>
                  <a:pt x="2525761" y="554290"/>
                  <a:pt x="2515622" y="551685"/>
                  <a:pt x="2508739" y="546476"/>
                </a:cubicBezTo>
                <a:cubicBezTo>
                  <a:pt x="2501856" y="541267"/>
                  <a:pt x="2498116" y="533751"/>
                  <a:pt x="2497521" y="523929"/>
                </a:cubicBezTo>
                <a:lnTo>
                  <a:pt x="2589497" y="523929"/>
                </a:lnTo>
                <a:lnTo>
                  <a:pt x="2589497" y="509864"/>
                </a:lnTo>
                <a:cubicBezTo>
                  <a:pt x="2589497" y="490517"/>
                  <a:pt x="2584362" y="475690"/>
                  <a:pt x="2574093" y="465383"/>
                </a:cubicBezTo>
                <a:cubicBezTo>
                  <a:pt x="2563824" y="455077"/>
                  <a:pt x="2548495" y="449924"/>
                  <a:pt x="2528105" y="449924"/>
                </a:cubicBezTo>
                <a:close/>
                <a:moveTo>
                  <a:pt x="2096913" y="449924"/>
                </a:moveTo>
                <a:cubicBezTo>
                  <a:pt x="2075333" y="449924"/>
                  <a:pt x="2058497" y="455840"/>
                  <a:pt x="2046404" y="467672"/>
                </a:cubicBezTo>
                <a:cubicBezTo>
                  <a:pt x="2034312" y="479503"/>
                  <a:pt x="2028266" y="495800"/>
                  <a:pt x="2028266" y="516562"/>
                </a:cubicBezTo>
                <a:cubicBezTo>
                  <a:pt x="2028266" y="537174"/>
                  <a:pt x="2034275" y="553415"/>
                  <a:pt x="2046293" y="565284"/>
                </a:cubicBezTo>
                <a:cubicBezTo>
                  <a:pt x="2058311" y="577153"/>
                  <a:pt x="2075184" y="583088"/>
                  <a:pt x="2096913" y="583088"/>
                </a:cubicBezTo>
                <a:cubicBezTo>
                  <a:pt x="2118642" y="583088"/>
                  <a:pt x="2135515" y="577153"/>
                  <a:pt x="2147533" y="565284"/>
                </a:cubicBezTo>
                <a:cubicBezTo>
                  <a:pt x="2159551" y="553415"/>
                  <a:pt x="2165560" y="537174"/>
                  <a:pt x="2165560" y="516562"/>
                </a:cubicBezTo>
                <a:cubicBezTo>
                  <a:pt x="2165560" y="495949"/>
                  <a:pt x="2159588" y="479690"/>
                  <a:pt x="2147645" y="467783"/>
                </a:cubicBezTo>
                <a:cubicBezTo>
                  <a:pt x="2135701" y="455877"/>
                  <a:pt x="2118791" y="449924"/>
                  <a:pt x="2096913" y="449924"/>
                </a:cubicBezTo>
                <a:close/>
                <a:moveTo>
                  <a:pt x="1458738" y="449924"/>
                </a:moveTo>
                <a:cubicBezTo>
                  <a:pt x="1437158" y="449924"/>
                  <a:pt x="1420322" y="455840"/>
                  <a:pt x="1408229" y="467672"/>
                </a:cubicBezTo>
                <a:cubicBezTo>
                  <a:pt x="1396137" y="479503"/>
                  <a:pt x="1390091" y="495800"/>
                  <a:pt x="1390091" y="516562"/>
                </a:cubicBezTo>
                <a:cubicBezTo>
                  <a:pt x="1390091" y="537174"/>
                  <a:pt x="1396100" y="553415"/>
                  <a:pt x="1408118" y="565284"/>
                </a:cubicBezTo>
                <a:cubicBezTo>
                  <a:pt x="1420136" y="577153"/>
                  <a:pt x="1437009" y="583088"/>
                  <a:pt x="1458738" y="583088"/>
                </a:cubicBezTo>
                <a:cubicBezTo>
                  <a:pt x="1480467" y="583088"/>
                  <a:pt x="1497340" y="577153"/>
                  <a:pt x="1509358" y="565284"/>
                </a:cubicBezTo>
                <a:cubicBezTo>
                  <a:pt x="1521376" y="553415"/>
                  <a:pt x="1527385" y="537174"/>
                  <a:pt x="1527385" y="516562"/>
                </a:cubicBezTo>
                <a:cubicBezTo>
                  <a:pt x="1527385" y="495949"/>
                  <a:pt x="1521413" y="479690"/>
                  <a:pt x="1509470" y="467783"/>
                </a:cubicBezTo>
                <a:cubicBezTo>
                  <a:pt x="1497526" y="455877"/>
                  <a:pt x="1480616" y="449924"/>
                  <a:pt x="1458738" y="449924"/>
                </a:cubicBezTo>
                <a:close/>
                <a:moveTo>
                  <a:pt x="966005" y="449924"/>
                </a:moveTo>
                <a:cubicBezTo>
                  <a:pt x="943904" y="449924"/>
                  <a:pt x="926510" y="455970"/>
                  <a:pt x="913822" y="468062"/>
                </a:cubicBezTo>
                <a:cubicBezTo>
                  <a:pt x="901135" y="480155"/>
                  <a:pt x="894791" y="496544"/>
                  <a:pt x="894791" y="517231"/>
                </a:cubicBezTo>
                <a:cubicBezTo>
                  <a:pt x="894791" y="538142"/>
                  <a:pt x="901488" y="554253"/>
                  <a:pt x="914883" y="565563"/>
                </a:cubicBezTo>
                <a:cubicBezTo>
                  <a:pt x="928277" y="576874"/>
                  <a:pt x="947550" y="582530"/>
                  <a:pt x="972702" y="582530"/>
                </a:cubicBezTo>
                <a:cubicBezTo>
                  <a:pt x="982451" y="582530"/>
                  <a:pt x="991343" y="581711"/>
                  <a:pt x="999380" y="580074"/>
                </a:cubicBezTo>
                <a:cubicBezTo>
                  <a:pt x="1007417" y="578437"/>
                  <a:pt x="1015975" y="575795"/>
                  <a:pt x="1025053" y="572149"/>
                </a:cubicBezTo>
                <a:lnTo>
                  <a:pt x="1025053" y="539891"/>
                </a:lnTo>
                <a:lnTo>
                  <a:pt x="1020588" y="539891"/>
                </a:lnTo>
                <a:cubicBezTo>
                  <a:pt x="1015975" y="543388"/>
                  <a:pt x="1009686" y="546662"/>
                  <a:pt x="1001724" y="549713"/>
                </a:cubicBezTo>
                <a:cubicBezTo>
                  <a:pt x="993762" y="552764"/>
                  <a:pt x="985539" y="554290"/>
                  <a:pt x="977056" y="554290"/>
                </a:cubicBezTo>
                <a:cubicBezTo>
                  <a:pt x="963661" y="554290"/>
                  <a:pt x="953522" y="551685"/>
                  <a:pt x="946639" y="546476"/>
                </a:cubicBezTo>
                <a:cubicBezTo>
                  <a:pt x="939756" y="541267"/>
                  <a:pt x="936016" y="533751"/>
                  <a:pt x="935421" y="523929"/>
                </a:cubicBezTo>
                <a:lnTo>
                  <a:pt x="1027397" y="523929"/>
                </a:lnTo>
                <a:lnTo>
                  <a:pt x="1027397" y="509864"/>
                </a:lnTo>
                <a:cubicBezTo>
                  <a:pt x="1027397" y="490517"/>
                  <a:pt x="1022262" y="475690"/>
                  <a:pt x="1011993" y="465383"/>
                </a:cubicBezTo>
                <a:cubicBezTo>
                  <a:pt x="1001724" y="455077"/>
                  <a:pt x="986395" y="449924"/>
                  <a:pt x="966005" y="449924"/>
                </a:cubicBezTo>
                <a:close/>
                <a:moveTo>
                  <a:pt x="813605" y="449924"/>
                </a:moveTo>
                <a:cubicBezTo>
                  <a:pt x="791504" y="449924"/>
                  <a:pt x="774110" y="455970"/>
                  <a:pt x="761422" y="468062"/>
                </a:cubicBezTo>
                <a:cubicBezTo>
                  <a:pt x="748735" y="480155"/>
                  <a:pt x="742391" y="496544"/>
                  <a:pt x="742391" y="517231"/>
                </a:cubicBezTo>
                <a:cubicBezTo>
                  <a:pt x="742391" y="538142"/>
                  <a:pt x="749088" y="554253"/>
                  <a:pt x="762483" y="565563"/>
                </a:cubicBezTo>
                <a:cubicBezTo>
                  <a:pt x="775877" y="576874"/>
                  <a:pt x="795150" y="582530"/>
                  <a:pt x="820302" y="582530"/>
                </a:cubicBezTo>
                <a:cubicBezTo>
                  <a:pt x="830051" y="582530"/>
                  <a:pt x="838943" y="581711"/>
                  <a:pt x="846980" y="580074"/>
                </a:cubicBezTo>
                <a:cubicBezTo>
                  <a:pt x="855016" y="578437"/>
                  <a:pt x="863574" y="575795"/>
                  <a:pt x="872653" y="572149"/>
                </a:cubicBezTo>
                <a:lnTo>
                  <a:pt x="872653" y="539891"/>
                </a:lnTo>
                <a:lnTo>
                  <a:pt x="868188" y="539891"/>
                </a:lnTo>
                <a:cubicBezTo>
                  <a:pt x="863574" y="543388"/>
                  <a:pt x="857286" y="546662"/>
                  <a:pt x="849324" y="549713"/>
                </a:cubicBezTo>
                <a:cubicBezTo>
                  <a:pt x="841362" y="552764"/>
                  <a:pt x="833139" y="554290"/>
                  <a:pt x="824656" y="554290"/>
                </a:cubicBezTo>
                <a:cubicBezTo>
                  <a:pt x="811261" y="554290"/>
                  <a:pt x="801122" y="551685"/>
                  <a:pt x="794239" y="546476"/>
                </a:cubicBezTo>
                <a:cubicBezTo>
                  <a:pt x="787356" y="541267"/>
                  <a:pt x="783616" y="533751"/>
                  <a:pt x="783021" y="523929"/>
                </a:cubicBezTo>
                <a:lnTo>
                  <a:pt x="874997" y="523929"/>
                </a:lnTo>
                <a:lnTo>
                  <a:pt x="874997" y="509864"/>
                </a:lnTo>
                <a:cubicBezTo>
                  <a:pt x="874997" y="490517"/>
                  <a:pt x="869862" y="475690"/>
                  <a:pt x="859593" y="465383"/>
                </a:cubicBezTo>
                <a:cubicBezTo>
                  <a:pt x="849324" y="455077"/>
                  <a:pt x="833995" y="449924"/>
                  <a:pt x="813605" y="449924"/>
                </a:cubicBezTo>
                <a:close/>
                <a:moveTo>
                  <a:pt x="3841327" y="412977"/>
                </a:moveTo>
                <a:lnTo>
                  <a:pt x="3846462" y="531296"/>
                </a:lnTo>
                <a:lnTo>
                  <a:pt x="3882850" y="531296"/>
                </a:lnTo>
                <a:lnTo>
                  <a:pt x="3887985" y="412977"/>
                </a:lnTo>
                <a:close/>
                <a:moveTo>
                  <a:pt x="552784" y="409740"/>
                </a:moveTo>
                <a:cubicBezTo>
                  <a:pt x="540134" y="409740"/>
                  <a:pt x="528469" y="411749"/>
                  <a:pt x="517791" y="415768"/>
                </a:cubicBezTo>
                <a:cubicBezTo>
                  <a:pt x="507112" y="419786"/>
                  <a:pt x="498164" y="425479"/>
                  <a:pt x="490946" y="432846"/>
                </a:cubicBezTo>
                <a:cubicBezTo>
                  <a:pt x="483430" y="440511"/>
                  <a:pt x="477700" y="449701"/>
                  <a:pt x="473756" y="460416"/>
                </a:cubicBezTo>
                <a:cubicBezTo>
                  <a:pt x="469812" y="471132"/>
                  <a:pt x="467840" y="483075"/>
                  <a:pt x="467840" y="496247"/>
                </a:cubicBezTo>
                <a:cubicBezTo>
                  <a:pt x="467840" y="510385"/>
                  <a:pt x="469905" y="522850"/>
                  <a:pt x="474035" y="533640"/>
                </a:cubicBezTo>
                <a:cubicBezTo>
                  <a:pt x="478165" y="544430"/>
                  <a:pt x="483988" y="553434"/>
                  <a:pt x="491504" y="560652"/>
                </a:cubicBezTo>
                <a:cubicBezTo>
                  <a:pt x="499020" y="567870"/>
                  <a:pt x="508005" y="573303"/>
                  <a:pt x="518461" y="576949"/>
                </a:cubicBezTo>
                <a:cubicBezTo>
                  <a:pt x="528916" y="580595"/>
                  <a:pt x="540320" y="582418"/>
                  <a:pt x="552672" y="582418"/>
                </a:cubicBezTo>
                <a:cubicBezTo>
                  <a:pt x="561007" y="582418"/>
                  <a:pt x="567555" y="582009"/>
                  <a:pt x="572318" y="581190"/>
                </a:cubicBezTo>
                <a:cubicBezTo>
                  <a:pt x="577080" y="580372"/>
                  <a:pt x="582178" y="579181"/>
                  <a:pt x="587610" y="577619"/>
                </a:cubicBezTo>
                <a:cubicBezTo>
                  <a:pt x="591777" y="576428"/>
                  <a:pt x="595758" y="575014"/>
                  <a:pt x="599553" y="573377"/>
                </a:cubicBezTo>
                <a:cubicBezTo>
                  <a:pt x="603348" y="571740"/>
                  <a:pt x="607329" y="569991"/>
                  <a:pt x="611497" y="568131"/>
                </a:cubicBezTo>
                <a:lnTo>
                  <a:pt x="611497" y="528394"/>
                </a:lnTo>
                <a:lnTo>
                  <a:pt x="607032" y="528394"/>
                </a:lnTo>
                <a:cubicBezTo>
                  <a:pt x="605023" y="530170"/>
                  <a:pt x="602455" y="532280"/>
                  <a:pt x="599330" y="534724"/>
                </a:cubicBezTo>
                <a:cubicBezTo>
                  <a:pt x="596205" y="537167"/>
                  <a:pt x="592819" y="539462"/>
                  <a:pt x="589172" y="541608"/>
                </a:cubicBezTo>
                <a:cubicBezTo>
                  <a:pt x="584856" y="544275"/>
                  <a:pt x="580150" y="546385"/>
                  <a:pt x="575052" y="547940"/>
                </a:cubicBezTo>
                <a:cubicBezTo>
                  <a:pt x="569955" y="549494"/>
                  <a:pt x="564802" y="550271"/>
                  <a:pt x="559593" y="550271"/>
                </a:cubicBezTo>
                <a:cubicBezTo>
                  <a:pt x="554161" y="550271"/>
                  <a:pt x="548654" y="549399"/>
                  <a:pt x="543073" y="547654"/>
                </a:cubicBezTo>
                <a:cubicBezTo>
                  <a:pt x="537492" y="545908"/>
                  <a:pt x="532432" y="542993"/>
                  <a:pt x="527892" y="538909"/>
                </a:cubicBezTo>
                <a:cubicBezTo>
                  <a:pt x="523428" y="534900"/>
                  <a:pt x="519726" y="529405"/>
                  <a:pt x="516786" y="522424"/>
                </a:cubicBezTo>
                <a:cubicBezTo>
                  <a:pt x="513847" y="515443"/>
                  <a:pt x="512377" y="506754"/>
                  <a:pt x="512377" y="496358"/>
                </a:cubicBezTo>
                <a:cubicBezTo>
                  <a:pt x="512377" y="486407"/>
                  <a:pt x="513735" y="477941"/>
                  <a:pt x="516451" y="470960"/>
                </a:cubicBezTo>
                <a:cubicBezTo>
                  <a:pt x="519167" y="463980"/>
                  <a:pt x="522721" y="458373"/>
                  <a:pt x="527111" y="454141"/>
                </a:cubicBezTo>
                <a:cubicBezTo>
                  <a:pt x="531725" y="449759"/>
                  <a:pt x="536748" y="446621"/>
                  <a:pt x="542180" y="444727"/>
                </a:cubicBezTo>
                <a:cubicBezTo>
                  <a:pt x="547612" y="442834"/>
                  <a:pt x="553342" y="441887"/>
                  <a:pt x="559370" y="441887"/>
                </a:cubicBezTo>
                <a:cubicBezTo>
                  <a:pt x="564802" y="441887"/>
                  <a:pt x="569899" y="442702"/>
                  <a:pt x="574662" y="444331"/>
                </a:cubicBezTo>
                <a:cubicBezTo>
                  <a:pt x="579424" y="445960"/>
                  <a:pt x="583852" y="447958"/>
                  <a:pt x="587945" y="450327"/>
                </a:cubicBezTo>
                <a:cubicBezTo>
                  <a:pt x="591963" y="452696"/>
                  <a:pt x="595553" y="455103"/>
                  <a:pt x="598716" y="457546"/>
                </a:cubicBezTo>
                <a:cubicBezTo>
                  <a:pt x="601879" y="459990"/>
                  <a:pt x="604502" y="462100"/>
                  <a:pt x="606585" y="463877"/>
                </a:cubicBezTo>
                <a:lnTo>
                  <a:pt x="611497" y="463877"/>
                </a:lnTo>
                <a:lnTo>
                  <a:pt x="611497" y="423581"/>
                </a:lnTo>
                <a:cubicBezTo>
                  <a:pt x="608446" y="422093"/>
                  <a:pt x="604893" y="420475"/>
                  <a:pt x="600837" y="418726"/>
                </a:cubicBezTo>
                <a:cubicBezTo>
                  <a:pt x="596781" y="416977"/>
                  <a:pt x="592261" y="415396"/>
                  <a:pt x="587275" y="413982"/>
                </a:cubicBezTo>
                <a:cubicBezTo>
                  <a:pt x="582513" y="412717"/>
                  <a:pt x="577322" y="411694"/>
                  <a:pt x="571704" y="410912"/>
                </a:cubicBezTo>
                <a:cubicBezTo>
                  <a:pt x="566086" y="410131"/>
                  <a:pt x="559779" y="409740"/>
                  <a:pt x="552784" y="409740"/>
                </a:cubicBezTo>
                <a:close/>
                <a:moveTo>
                  <a:pt x="3122525" y="392104"/>
                </a:moveTo>
                <a:lnTo>
                  <a:pt x="3086694" y="435971"/>
                </a:lnTo>
                <a:lnTo>
                  <a:pt x="3115716" y="435971"/>
                </a:lnTo>
                <a:lnTo>
                  <a:pt x="3136254" y="411526"/>
                </a:lnTo>
                <a:lnTo>
                  <a:pt x="3156904" y="435971"/>
                </a:lnTo>
                <a:lnTo>
                  <a:pt x="3186372" y="435971"/>
                </a:lnTo>
                <a:lnTo>
                  <a:pt x="3150542" y="392104"/>
                </a:lnTo>
                <a:close/>
                <a:moveTo>
                  <a:pt x="811931" y="392104"/>
                </a:moveTo>
                <a:lnTo>
                  <a:pt x="784361" y="435971"/>
                </a:lnTo>
                <a:lnTo>
                  <a:pt x="811819" y="435971"/>
                </a:lnTo>
                <a:lnTo>
                  <a:pt x="851110" y="394337"/>
                </a:lnTo>
                <a:lnTo>
                  <a:pt x="851110" y="392104"/>
                </a:lnTo>
                <a:close/>
                <a:moveTo>
                  <a:pt x="255514" y="0"/>
                </a:moveTo>
                <a:lnTo>
                  <a:pt x="4135966" y="0"/>
                </a:lnTo>
                <a:cubicBezTo>
                  <a:pt x="4277082" y="0"/>
                  <a:pt x="4391480" y="114398"/>
                  <a:pt x="4391480" y="255514"/>
                </a:cubicBezTo>
                <a:lnTo>
                  <a:pt x="4391480" y="1277539"/>
                </a:lnTo>
                <a:cubicBezTo>
                  <a:pt x="4391480" y="1418655"/>
                  <a:pt x="4277082" y="1533053"/>
                  <a:pt x="4135966" y="1533053"/>
                </a:cubicBezTo>
                <a:lnTo>
                  <a:pt x="255514" y="1533053"/>
                </a:lnTo>
                <a:cubicBezTo>
                  <a:pt x="114398" y="1533053"/>
                  <a:pt x="0" y="1418655"/>
                  <a:pt x="0" y="1277539"/>
                </a:cubicBezTo>
                <a:lnTo>
                  <a:pt x="0" y="255514"/>
                </a:lnTo>
                <a:cubicBezTo>
                  <a:pt x="0" y="114398"/>
                  <a:pt x="114398" y="0"/>
                  <a:pt x="2555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68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2F60383F-5066-42A0-52B1-DDF4D6F4C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131" y="-6762877"/>
            <a:ext cx="20386321" cy="20386321"/>
          </a:xfrm>
          <a:prstGeom prst="rect">
            <a:avLst/>
          </a:prstGeom>
        </p:spPr>
      </p:pic>
      <p:sp>
        <p:nvSpPr>
          <p:cNvPr id="25" name="Hexagone 24">
            <a:extLst>
              <a:ext uri="{FF2B5EF4-FFF2-40B4-BE49-F238E27FC236}">
                <a16:creationId xmlns:a16="http://schemas.microsoft.com/office/drawing/2014/main" xmlns="" id="{2D6B2B65-3490-E55C-D187-550AE86B8E48}"/>
              </a:ext>
            </a:extLst>
          </p:cNvPr>
          <p:cNvSpPr/>
          <p:nvPr/>
        </p:nvSpPr>
        <p:spPr>
          <a:xfrm>
            <a:off x="9258325" y="439221"/>
            <a:ext cx="1527632" cy="13179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20A1B590-9C2D-0DD2-5670-8E6AD5A38B9C}"/>
              </a:ext>
            </a:extLst>
          </p:cNvPr>
          <p:cNvSpPr/>
          <p:nvPr/>
        </p:nvSpPr>
        <p:spPr>
          <a:xfrm>
            <a:off x="8233690" y="1841503"/>
            <a:ext cx="2514600" cy="216945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E9BD4B7-4398-CCE7-30A9-1856B5B07A0A}"/>
              </a:ext>
            </a:extLst>
          </p:cNvPr>
          <p:cNvSpPr/>
          <p:nvPr/>
        </p:nvSpPr>
        <p:spPr>
          <a:xfrm>
            <a:off x="789059" y="1757179"/>
            <a:ext cx="1822932" cy="157272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EF3527E4-6DA4-1554-ED39-8F718F873967}"/>
              </a:ext>
            </a:extLst>
          </p:cNvPr>
          <p:cNvSpPr/>
          <p:nvPr/>
        </p:nvSpPr>
        <p:spPr>
          <a:xfrm>
            <a:off x="525645" y="4867565"/>
            <a:ext cx="749808" cy="64638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32B313B1-85AD-72AF-753C-56A8F500CC1F}"/>
              </a:ext>
            </a:extLst>
          </p:cNvPr>
          <p:cNvSpPr/>
          <p:nvPr/>
        </p:nvSpPr>
        <p:spPr>
          <a:xfrm rot="5400000">
            <a:off x="11105657" y="4306867"/>
            <a:ext cx="602012" cy="51938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Hexagone 1">
            <a:extLst>
              <a:ext uri="{FF2B5EF4-FFF2-40B4-BE49-F238E27FC236}">
                <a16:creationId xmlns:a16="http://schemas.microsoft.com/office/drawing/2014/main" xmlns="" id="{8F6F2D80-19E8-B52F-E0A3-EE377993CD78}"/>
              </a:ext>
            </a:extLst>
          </p:cNvPr>
          <p:cNvSpPr/>
          <p:nvPr/>
        </p:nvSpPr>
        <p:spPr>
          <a:xfrm>
            <a:off x="5027042" y="3773714"/>
            <a:ext cx="945040" cy="81532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Rectangle : avec coin rogné 29">
            <a:extLst>
              <a:ext uri="{FF2B5EF4-FFF2-40B4-BE49-F238E27FC236}">
                <a16:creationId xmlns:a16="http://schemas.microsoft.com/office/drawing/2014/main" xmlns="" id="{7CD46A07-D456-575A-7AC9-B59FF4500683}"/>
              </a:ext>
            </a:extLst>
          </p:cNvPr>
          <p:cNvSpPr/>
          <p:nvPr/>
        </p:nvSpPr>
        <p:spPr>
          <a:xfrm>
            <a:off x="256735" y="1313437"/>
            <a:ext cx="5027042" cy="1458497"/>
          </a:xfrm>
          <a:prstGeom prst="snip1Rect">
            <a:avLst/>
          </a:prstGeom>
          <a:solidFill>
            <a:srgbClr val="F8C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D1152EFE-18A8-8281-0209-A09FD41DD1D0}"/>
              </a:ext>
            </a:extLst>
          </p:cNvPr>
          <p:cNvSpPr/>
          <p:nvPr/>
        </p:nvSpPr>
        <p:spPr>
          <a:xfrm>
            <a:off x="7271657" y="509162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926626DE-1106-2AD3-9C8A-D0154FB8F232}"/>
              </a:ext>
            </a:extLst>
          </p:cNvPr>
          <p:cNvSpPr/>
          <p:nvPr/>
        </p:nvSpPr>
        <p:spPr>
          <a:xfrm>
            <a:off x="2611991" y="4867565"/>
            <a:ext cx="1282202" cy="110621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C57A0BF1-9C22-CD97-4DED-1F9FB18F582A}"/>
              </a:ext>
            </a:extLst>
          </p:cNvPr>
          <p:cNvSpPr/>
          <p:nvPr/>
        </p:nvSpPr>
        <p:spPr>
          <a:xfrm>
            <a:off x="8824224" y="7968756"/>
            <a:ext cx="1924066" cy="16599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6B8C6467-2B85-7928-9788-675EBD8A6CA1}"/>
              </a:ext>
            </a:extLst>
          </p:cNvPr>
          <p:cNvSpPr/>
          <p:nvPr/>
        </p:nvSpPr>
        <p:spPr>
          <a:xfrm>
            <a:off x="6511030" y="1957452"/>
            <a:ext cx="422876" cy="364834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82A8797-FB57-34F7-8321-3530AE468685}"/>
              </a:ext>
            </a:extLst>
          </p:cNvPr>
          <p:cNvSpPr txBox="1"/>
          <p:nvPr/>
        </p:nvSpPr>
        <p:spPr>
          <a:xfrm>
            <a:off x="-2447942" y="-2166366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60878B89-8182-BABB-CC82-746D1D20DABB}"/>
              </a:ext>
            </a:extLst>
          </p:cNvPr>
          <p:cNvSpPr txBox="1"/>
          <p:nvPr/>
        </p:nvSpPr>
        <p:spPr>
          <a:xfrm>
            <a:off x="6255593" y="7626566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2866CA70-51FB-0AE1-CB37-EC7DDE4F1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61" y="-2914486"/>
            <a:ext cx="1150329" cy="11503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897D9595-C34C-C978-2AB9-2FDF649969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905" y="2481755"/>
            <a:ext cx="1150330" cy="11503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ECDCE46B-CB0D-E032-CC8B-557E7D7506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175" y="2481755"/>
            <a:ext cx="1150330" cy="11503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6BAD430-F044-2224-DDD5-292275678BEE}"/>
              </a:ext>
            </a:extLst>
          </p:cNvPr>
          <p:cNvSpPr txBox="1"/>
          <p:nvPr/>
        </p:nvSpPr>
        <p:spPr>
          <a:xfrm>
            <a:off x="92222" y="-1368"/>
            <a:ext cx="6719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</a:rPr>
              <a:t>PYTHON (FLASK)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31BA5B79-2D73-9EF4-61EE-E513B82BEC0D}"/>
              </a:ext>
            </a:extLst>
          </p:cNvPr>
          <p:cNvSpPr txBox="1"/>
          <p:nvPr/>
        </p:nvSpPr>
        <p:spPr>
          <a:xfrm>
            <a:off x="256735" y="1503166"/>
            <a:ext cx="502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Routes </a:t>
            </a:r>
          </a:p>
          <a:p>
            <a:r>
              <a:rPr lang="fr-F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-Gestion des requêtes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CB1CE07-0D2B-ABE6-6FCB-ECF72B556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37" y="1137031"/>
            <a:ext cx="6719451" cy="5587370"/>
          </a:xfrm>
          <a:prstGeom prst="rect">
            <a:avLst/>
          </a:prstGeom>
        </p:spPr>
      </p:pic>
      <p:sp>
        <p:nvSpPr>
          <p:cNvPr id="26" name="Hexagone 25">
            <a:extLst>
              <a:ext uri="{FF2B5EF4-FFF2-40B4-BE49-F238E27FC236}">
                <a16:creationId xmlns:a16="http://schemas.microsoft.com/office/drawing/2014/main" xmlns="" id="{B04149D7-89D9-F847-3013-D9AC79700EF7}"/>
              </a:ext>
            </a:extLst>
          </p:cNvPr>
          <p:cNvSpPr/>
          <p:nvPr/>
        </p:nvSpPr>
        <p:spPr>
          <a:xfrm>
            <a:off x="9258325" y="2265047"/>
            <a:ext cx="954730" cy="82368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Hexagone 26">
            <a:extLst>
              <a:ext uri="{FF2B5EF4-FFF2-40B4-BE49-F238E27FC236}">
                <a16:creationId xmlns:a16="http://schemas.microsoft.com/office/drawing/2014/main" xmlns="" id="{914FD15E-62A0-B8CA-0853-71290D1BBE74}"/>
              </a:ext>
            </a:extLst>
          </p:cNvPr>
          <p:cNvSpPr/>
          <p:nvPr/>
        </p:nvSpPr>
        <p:spPr>
          <a:xfrm>
            <a:off x="10213055" y="3430284"/>
            <a:ext cx="1865356" cy="167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Hexagone 27">
            <a:extLst>
              <a:ext uri="{FF2B5EF4-FFF2-40B4-BE49-F238E27FC236}">
                <a16:creationId xmlns:a16="http://schemas.microsoft.com/office/drawing/2014/main" xmlns="" id="{9ABFDC7D-1148-AC7E-275E-3AA4017E356C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869846" y="414130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Importation des modules </a:t>
            </a:r>
            <a:r>
              <a:rPr lang="en-US" dirty="0" err="1" smtClean="0"/>
              <a:t>requis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900549" y="2968619"/>
            <a:ext cx="4315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de la session </a:t>
            </a:r>
            <a:r>
              <a:rPr lang="en-US" dirty="0" err="1" smtClean="0"/>
              <a:t>session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(ne </a:t>
            </a:r>
            <a:r>
              <a:rPr lang="en-US" dirty="0" err="1" smtClean="0"/>
              <a:t>devant</a:t>
            </a:r>
            <a:r>
              <a:rPr lang="en-US" dirty="0" smtClean="0"/>
              <a:t> pas </a:t>
            </a:r>
            <a:r>
              <a:rPr lang="en-US" dirty="0" err="1" smtClean="0"/>
              <a:t>depasser</a:t>
            </a:r>
            <a:r>
              <a:rPr lang="en-US" dirty="0" smtClean="0"/>
              <a:t> 4Ko)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laquelle</a:t>
            </a:r>
            <a:r>
              <a:rPr lang="en-US" dirty="0" smtClean="0"/>
              <a:t> on </a:t>
            </a:r>
            <a:r>
              <a:rPr lang="en-US" dirty="0" err="1" smtClean="0"/>
              <a:t>stocke</a:t>
            </a:r>
            <a:r>
              <a:rPr lang="en-US" dirty="0" smtClean="0"/>
              <a:t> </a:t>
            </a:r>
            <a:r>
              <a:rPr lang="en-US" dirty="0" err="1" smtClean="0"/>
              <a:t>l’url</a:t>
            </a:r>
            <a:r>
              <a:rPr lang="en-US" dirty="0" smtClean="0"/>
              <a:t> de </a:t>
            </a:r>
            <a:r>
              <a:rPr lang="en-US" dirty="0" err="1" smtClean="0"/>
              <a:t>l’image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1915852" y="4497342"/>
            <a:ext cx="3111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Renvoi</a:t>
            </a:r>
            <a:r>
              <a:rPr lang="en-US" dirty="0" smtClean="0"/>
              <a:t> du templates </a:t>
            </a:r>
            <a:r>
              <a:rPr lang="en-US" dirty="0" err="1" smtClean="0"/>
              <a:t>correspondant</a:t>
            </a:r>
            <a:r>
              <a:rPr lang="en-US" dirty="0" smtClean="0"/>
              <a:t> avec les variables </a:t>
            </a:r>
            <a:r>
              <a:rPr lang="en-US" dirty="0" err="1" smtClean="0"/>
              <a:t>demandées</a:t>
            </a:r>
            <a:endParaRPr lang="en-US" dirty="0" smtClean="0"/>
          </a:p>
        </p:txBody>
      </p:sp>
      <p:sp>
        <p:nvSpPr>
          <p:cNvPr id="24" name="ZoneTexte 23"/>
          <p:cNvSpPr txBox="1"/>
          <p:nvPr/>
        </p:nvSpPr>
        <p:spPr>
          <a:xfrm>
            <a:off x="2330605" y="5687440"/>
            <a:ext cx="2885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Recuperation du </a:t>
            </a:r>
            <a:r>
              <a:rPr lang="en-US" dirty="0" err="1" smtClean="0"/>
              <a:t>contenu</a:t>
            </a:r>
            <a:r>
              <a:rPr lang="en-US" dirty="0" smtClean="0"/>
              <a:t> de la session (</a:t>
            </a:r>
            <a:r>
              <a:rPr lang="en-US" dirty="0" err="1" smtClean="0"/>
              <a:t>c’est</a:t>
            </a:r>
            <a:r>
              <a:rPr lang="en-US" dirty="0" smtClean="0"/>
              <a:t> a dire </a:t>
            </a:r>
            <a:r>
              <a:rPr lang="en-US" dirty="0" err="1" smtClean="0"/>
              <a:t>l’url</a:t>
            </a:r>
            <a:r>
              <a:rPr lang="en-US" dirty="0" smtClean="0"/>
              <a:t> de </a:t>
            </a:r>
            <a:r>
              <a:rPr lang="en-US" dirty="0" err="1" smtClean="0"/>
              <a:t>l’image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7" name="Flèche vers le bas 36"/>
          <p:cNvSpPr/>
          <p:nvPr/>
        </p:nvSpPr>
        <p:spPr>
          <a:xfrm rot="2864827">
            <a:off x="8381385" y="723583"/>
            <a:ext cx="345688" cy="415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èche vers le bas 37"/>
          <p:cNvSpPr/>
          <p:nvPr/>
        </p:nvSpPr>
        <p:spPr>
          <a:xfrm rot="18150547">
            <a:off x="5126269" y="3364653"/>
            <a:ext cx="387875" cy="1298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èche vers le bas 38"/>
          <p:cNvSpPr/>
          <p:nvPr/>
        </p:nvSpPr>
        <p:spPr>
          <a:xfrm rot="15618548">
            <a:off x="4839486" y="4103204"/>
            <a:ext cx="375111" cy="1528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èche droite 39"/>
          <p:cNvSpPr/>
          <p:nvPr/>
        </p:nvSpPr>
        <p:spPr>
          <a:xfrm>
            <a:off x="5216071" y="5820937"/>
            <a:ext cx="756011" cy="245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02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3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2934" y="-14914039"/>
            <a:ext cx="32717867" cy="327178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-135527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-2272063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-340275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7733303"/>
            <a:ext cx="1366131" cy="136613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7587155"/>
            <a:ext cx="1150330" cy="11503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6573E14-DFE0-C6B2-C38D-D62B6AB96DE2}"/>
              </a:ext>
            </a:extLst>
          </p:cNvPr>
          <p:cNvSpPr txBox="1"/>
          <p:nvPr/>
        </p:nvSpPr>
        <p:spPr>
          <a:xfrm>
            <a:off x="0" y="0"/>
            <a:ext cx="6714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/>
              <a:t>/JAVASCRIPT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6733492-5F29-816E-5557-F464A603BE97}"/>
              </a:ext>
            </a:extLst>
          </p:cNvPr>
          <p:cNvSpPr txBox="1"/>
          <p:nvPr/>
        </p:nvSpPr>
        <p:spPr>
          <a:xfrm>
            <a:off x="0" y="1121730"/>
            <a:ext cx="616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AFFICHAGE DE CONTENU DYNAMIQUE</a:t>
            </a:r>
          </a:p>
          <a:p>
            <a:r>
              <a:rPr lang="fr-FR" b="1" dirty="0"/>
              <a:t>CRÉATION D’UNE IMAGE TÉLÉCHARGEABLE (FORMAT PNG)</a:t>
            </a:r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xmlns="" id="{2B1FB227-CD65-8841-DE9E-56D237EEBF6E}"/>
              </a:ext>
            </a:extLst>
          </p:cNvPr>
          <p:cNvGrpSpPr/>
          <p:nvPr/>
        </p:nvGrpSpPr>
        <p:grpSpPr>
          <a:xfrm>
            <a:off x="0" y="1874128"/>
            <a:ext cx="4401404" cy="923330"/>
            <a:chOff x="0" y="1874128"/>
            <a:chExt cx="4401404" cy="923330"/>
          </a:xfrm>
        </p:grpSpPr>
        <p:sp>
          <p:nvSpPr>
            <p:cNvPr id="14" name="Rectangle : avec coins arrondis en diagonale 13">
              <a:extLst>
                <a:ext uri="{FF2B5EF4-FFF2-40B4-BE49-F238E27FC236}">
                  <a16:creationId xmlns:a16="http://schemas.microsoft.com/office/drawing/2014/main" xmlns="" id="{D99238A9-F508-0F33-78E1-72CB04BB8786}"/>
                </a:ext>
              </a:extLst>
            </p:cNvPr>
            <p:cNvSpPr/>
            <p:nvPr/>
          </p:nvSpPr>
          <p:spPr>
            <a:xfrm>
              <a:off x="0" y="1874128"/>
              <a:ext cx="4401404" cy="92333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C232E522-A0B9-FE36-652C-E540CEF96137}"/>
                </a:ext>
              </a:extLst>
            </p:cNvPr>
            <p:cNvSpPr txBox="1"/>
            <p:nvPr/>
          </p:nvSpPr>
          <p:spPr>
            <a:xfrm>
              <a:off x="0" y="1874128"/>
              <a:ext cx="4401404" cy="923330"/>
            </a:xfrm>
            <a:custGeom>
              <a:avLst/>
              <a:gdLst/>
              <a:ahLst/>
              <a:cxnLst/>
              <a:rect l="l" t="t" r="r" b="b"/>
              <a:pathLst>
                <a:path w="4401404" h="923330">
                  <a:moveTo>
                    <a:pt x="127270" y="804094"/>
                  </a:moveTo>
                  <a:lnTo>
                    <a:pt x="153278" y="804987"/>
                  </a:lnTo>
                  <a:cubicBezTo>
                    <a:pt x="159306" y="805136"/>
                    <a:pt x="164087" y="806382"/>
                    <a:pt x="167621" y="808726"/>
                  </a:cubicBezTo>
                  <a:cubicBezTo>
                    <a:pt x="171156" y="811070"/>
                    <a:pt x="172923" y="814400"/>
                    <a:pt x="172923" y="818716"/>
                  </a:cubicBezTo>
                  <a:cubicBezTo>
                    <a:pt x="172923" y="821246"/>
                    <a:pt x="172421" y="823665"/>
                    <a:pt x="171417" y="825972"/>
                  </a:cubicBezTo>
                  <a:cubicBezTo>
                    <a:pt x="170412" y="828278"/>
                    <a:pt x="168756" y="830325"/>
                    <a:pt x="166449" y="832111"/>
                  </a:cubicBezTo>
                  <a:cubicBezTo>
                    <a:pt x="164143" y="833897"/>
                    <a:pt x="161110" y="835329"/>
                    <a:pt x="157352" y="836408"/>
                  </a:cubicBezTo>
                  <a:cubicBezTo>
                    <a:pt x="153594" y="837487"/>
                    <a:pt x="148925" y="838027"/>
                    <a:pt x="143344" y="838027"/>
                  </a:cubicBezTo>
                  <a:cubicBezTo>
                    <a:pt x="134563" y="838027"/>
                    <a:pt x="127717" y="836780"/>
                    <a:pt x="122806" y="834287"/>
                  </a:cubicBezTo>
                  <a:cubicBezTo>
                    <a:pt x="117894" y="831794"/>
                    <a:pt x="115439" y="828130"/>
                    <a:pt x="115439" y="823293"/>
                  </a:cubicBezTo>
                  <a:cubicBezTo>
                    <a:pt x="115439" y="821730"/>
                    <a:pt x="115606" y="820204"/>
                    <a:pt x="115941" y="818716"/>
                  </a:cubicBezTo>
                  <a:cubicBezTo>
                    <a:pt x="116276" y="817228"/>
                    <a:pt x="116890" y="815721"/>
                    <a:pt x="117783" y="814196"/>
                  </a:cubicBezTo>
                  <a:cubicBezTo>
                    <a:pt x="118676" y="812670"/>
                    <a:pt x="119885" y="811070"/>
                    <a:pt x="121410" y="809396"/>
                  </a:cubicBezTo>
                  <a:cubicBezTo>
                    <a:pt x="122936" y="807721"/>
                    <a:pt x="124889" y="805954"/>
                    <a:pt x="127270" y="804094"/>
                  </a:cubicBezTo>
                  <a:close/>
                  <a:moveTo>
                    <a:pt x="2387412" y="786346"/>
                  </a:moveTo>
                  <a:cubicBezTo>
                    <a:pt x="2382798" y="786346"/>
                    <a:pt x="2379617" y="787220"/>
                    <a:pt x="2377868" y="788969"/>
                  </a:cubicBezTo>
                  <a:cubicBezTo>
                    <a:pt x="2376119" y="790718"/>
                    <a:pt x="2375245" y="794234"/>
                    <a:pt x="2375245" y="799517"/>
                  </a:cubicBezTo>
                  <a:cubicBezTo>
                    <a:pt x="2375245" y="804652"/>
                    <a:pt x="2376101" y="808075"/>
                    <a:pt x="2377812" y="809786"/>
                  </a:cubicBezTo>
                  <a:cubicBezTo>
                    <a:pt x="2379524" y="811498"/>
                    <a:pt x="2382612" y="812354"/>
                    <a:pt x="2387077" y="812354"/>
                  </a:cubicBezTo>
                  <a:cubicBezTo>
                    <a:pt x="2391690" y="812354"/>
                    <a:pt x="2394872" y="811479"/>
                    <a:pt x="2396620" y="809731"/>
                  </a:cubicBezTo>
                  <a:cubicBezTo>
                    <a:pt x="2398369" y="807982"/>
                    <a:pt x="2399244" y="804466"/>
                    <a:pt x="2399244" y="799182"/>
                  </a:cubicBezTo>
                  <a:cubicBezTo>
                    <a:pt x="2399244" y="794048"/>
                    <a:pt x="2398388" y="790625"/>
                    <a:pt x="2396676" y="788913"/>
                  </a:cubicBezTo>
                  <a:cubicBezTo>
                    <a:pt x="2394965" y="787202"/>
                    <a:pt x="2391877" y="786346"/>
                    <a:pt x="2387412" y="786346"/>
                  </a:cubicBezTo>
                  <a:close/>
                  <a:moveTo>
                    <a:pt x="1207428" y="762794"/>
                  </a:moveTo>
                  <a:lnTo>
                    <a:pt x="1223166" y="762794"/>
                  </a:lnTo>
                  <a:lnTo>
                    <a:pt x="1223166" y="784114"/>
                  </a:lnTo>
                  <a:cubicBezTo>
                    <a:pt x="1218627" y="789174"/>
                    <a:pt x="1214292" y="792932"/>
                    <a:pt x="1210162" y="795387"/>
                  </a:cubicBezTo>
                  <a:cubicBezTo>
                    <a:pt x="1206032" y="797843"/>
                    <a:pt x="1201549" y="799071"/>
                    <a:pt x="1196712" y="799071"/>
                  </a:cubicBezTo>
                  <a:cubicBezTo>
                    <a:pt x="1190759" y="799071"/>
                    <a:pt x="1186127" y="797527"/>
                    <a:pt x="1182815" y="794439"/>
                  </a:cubicBezTo>
                  <a:cubicBezTo>
                    <a:pt x="1179504" y="791350"/>
                    <a:pt x="1177848" y="787202"/>
                    <a:pt x="1177848" y="781993"/>
                  </a:cubicBezTo>
                  <a:cubicBezTo>
                    <a:pt x="1177848" y="778942"/>
                    <a:pt x="1178425" y="776244"/>
                    <a:pt x="1179578" y="773900"/>
                  </a:cubicBezTo>
                  <a:cubicBezTo>
                    <a:pt x="1180732" y="771556"/>
                    <a:pt x="1182536" y="769547"/>
                    <a:pt x="1184992" y="767873"/>
                  </a:cubicBezTo>
                  <a:cubicBezTo>
                    <a:pt x="1187448" y="766198"/>
                    <a:pt x="1190536" y="764933"/>
                    <a:pt x="1194256" y="764078"/>
                  </a:cubicBezTo>
                  <a:cubicBezTo>
                    <a:pt x="1197977" y="763222"/>
                    <a:pt x="1202368" y="762794"/>
                    <a:pt x="1207428" y="762794"/>
                  </a:cubicBezTo>
                  <a:close/>
                  <a:moveTo>
                    <a:pt x="921678" y="762794"/>
                  </a:moveTo>
                  <a:lnTo>
                    <a:pt x="937416" y="762794"/>
                  </a:lnTo>
                  <a:lnTo>
                    <a:pt x="937416" y="784114"/>
                  </a:lnTo>
                  <a:cubicBezTo>
                    <a:pt x="932877" y="789174"/>
                    <a:pt x="928542" y="792932"/>
                    <a:pt x="924412" y="795387"/>
                  </a:cubicBezTo>
                  <a:cubicBezTo>
                    <a:pt x="920282" y="797843"/>
                    <a:pt x="915799" y="799071"/>
                    <a:pt x="910962" y="799071"/>
                  </a:cubicBezTo>
                  <a:cubicBezTo>
                    <a:pt x="905009" y="799071"/>
                    <a:pt x="900377" y="797527"/>
                    <a:pt x="897065" y="794439"/>
                  </a:cubicBezTo>
                  <a:cubicBezTo>
                    <a:pt x="893754" y="791350"/>
                    <a:pt x="892098" y="787202"/>
                    <a:pt x="892098" y="781993"/>
                  </a:cubicBezTo>
                  <a:cubicBezTo>
                    <a:pt x="892098" y="778942"/>
                    <a:pt x="892675" y="776244"/>
                    <a:pt x="893828" y="773900"/>
                  </a:cubicBezTo>
                  <a:cubicBezTo>
                    <a:pt x="894982" y="771556"/>
                    <a:pt x="896786" y="769547"/>
                    <a:pt x="899242" y="767873"/>
                  </a:cubicBezTo>
                  <a:cubicBezTo>
                    <a:pt x="901698" y="766198"/>
                    <a:pt x="904786" y="764933"/>
                    <a:pt x="908506" y="764078"/>
                  </a:cubicBezTo>
                  <a:cubicBezTo>
                    <a:pt x="912227" y="763222"/>
                    <a:pt x="916618" y="762794"/>
                    <a:pt x="921678" y="762794"/>
                  </a:cubicBezTo>
                  <a:close/>
                  <a:moveTo>
                    <a:pt x="702603" y="762794"/>
                  </a:moveTo>
                  <a:lnTo>
                    <a:pt x="718341" y="762794"/>
                  </a:lnTo>
                  <a:lnTo>
                    <a:pt x="718341" y="784114"/>
                  </a:lnTo>
                  <a:cubicBezTo>
                    <a:pt x="713802" y="789174"/>
                    <a:pt x="709467" y="792932"/>
                    <a:pt x="705338" y="795387"/>
                  </a:cubicBezTo>
                  <a:cubicBezTo>
                    <a:pt x="701207" y="797843"/>
                    <a:pt x="696724" y="799071"/>
                    <a:pt x="691887" y="799071"/>
                  </a:cubicBezTo>
                  <a:cubicBezTo>
                    <a:pt x="685934" y="799071"/>
                    <a:pt x="681302" y="797527"/>
                    <a:pt x="677990" y="794439"/>
                  </a:cubicBezTo>
                  <a:cubicBezTo>
                    <a:pt x="674679" y="791350"/>
                    <a:pt x="673023" y="787202"/>
                    <a:pt x="673023" y="781993"/>
                  </a:cubicBezTo>
                  <a:cubicBezTo>
                    <a:pt x="673023" y="778942"/>
                    <a:pt x="673600" y="776244"/>
                    <a:pt x="674753" y="773900"/>
                  </a:cubicBezTo>
                  <a:cubicBezTo>
                    <a:pt x="675907" y="771556"/>
                    <a:pt x="677711" y="769547"/>
                    <a:pt x="680167" y="767873"/>
                  </a:cubicBezTo>
                  <a:cubicBezTo>
                    <a:pt x="682623" y="766198"/>
                    <a:pt x="685711" y="764933"/>
                    <a:pt x="689431" y="764078"/>
                  </a:cubicBezTo>
                  <a:cubicBezTo>
                    <a:pt x="693152" y="763222"/>
                    <a:pt x="697543" y="762794"/>
                    <a:pt x="702603" y="762794"/>
                  </a:cubicBezTo>
                  <a:close/>
                  <a:moveTo>
                    <a:pt x="331128" y="762794"/>
                  </a:moveTo>
                  <a:lnTo>
                    <a:pt x="346866" y="762794"/>
                  </a:lnTo>
                  <a:lnTo>
                    <a:pt x="346866" y="784114"/>
                  </a:lnTo>
                  <a:cubicBezTo>
                    <a:pt x="342327" y="789174"/>
                    <a:pt x="337992" y="792932"/>
                    <a:pt x="333862" y="795387"/>
                  </a:cubicBezTo>
                  <a:cubicBezTo>
                    <a:pt x="329732" y="797843"/>
                    <a:pt x="325249" y="799071"/>
                    <a:pt x="320412" y="799071"/>
                  </a:cubicBezTo>
                  <a:cubicBezTo>
                    <a:pt x="314459" y="799071"/>
                    <a:pt x="309827" y="797527"/>
                    <a:pt x="306515" y="794439"/>
                  </a:cubicBezTo>
                  <a:cubicBezTo>
                    <a:pt x="303204" y="791350"/>
                    <a:pt x="301548" y="787202"/>
                    <a:pt x="301548" y="781993"/>
                  </a:cubicBezTo>
                  <a:cubicBezTo>
                    <a:pt x="301548" y="778942"/>
                    <a:pt x="302125" y="776244"/>
                    <a:pt x="303278" y="773900"/>
                  </a:cubicBezTo>
                  <a:cubicBezTo>
                    <a:pt x="304432" y="771556"/>
                    <a:pt x="306236" y="769547"/>
                    <a:pt x="308692" y="767873"/>
                  </a:cubicBezTo>
                  <a:cubicBezTo>
                    <a:pt x="311148" y="766198"/>
                    <a:pt x="314236" y="764933"/>
                    <a:pt x="317956" y="764078"/>
                  </a:cubicBezTo>
                  <a:cubicBezTo>
                    <a:pt x="321677" y="763222"/>
                    <a:pt x="326068" y="762794"/>
                    <a:pt x="331128" y="762794"/>
                  </a:cubicBezTo>
                  <a:close/>
                  <a:moveTo>
                    <a:pt x="2109547" y="718927"/>
                  </a:moveTo>
                  <a:cubicBezTo>
                    <a:pt x="2114338" y="718927"/>
                    <a:pt x="2118344" y="720043"/>
                    <a:pt x="2121563" y="722276"/>
                  </a:cubicBezTo>
                  <a:cubicBezTo>
                    <a:pt x="2124783" y="724508"/>
                    <a:pt x="2127347" y="727485"/>
                    <a:pt x="2129256" y="731205"/>
                  </a:cubicBezTo>
                  <a:cubicBezTo>
                    <a:pt x="2131166" y="734926"/>
                    <a:pt x="2132513" y="739186"/>
                    <a:pt x="2133299" y="743986"/>
                  </a:cubicBezTo>
                  <a:cubicBezTo>
                    <a:pt x="2134085" y="748786"/>
                    <a:pt x="2134478" y="753753"/>
                    <a:pt x="2134478" y="758887"/>
                  </a:cubicBezTo>
                  <a:cubicBezTo>
                    <a:pt x="2134478" y="763575"/>
                    <a:pt x="2133992" y="768226"/>
                    <a:pt x="2133018" y="772840"/>
                  </a:cubicBezTo>
                  <a:cubicBezTo>
                    <a:pt x="2132045" y="777454"/>
                    <a:pt x="2130529" y="781621"/>
                    <a:pt x="2128470" y="785341"/>
                  </a:cubicBezTo>
                  <a:cubicBezTo>
                    <a:pt x="2126411" y="789062"/>
                    <a:pt x="2123715" y="792039"/>
                    <a:pt x="2120383" y="794271"/>
                  </a:cubicBezTo>
                  <a:cubicBezTo>
                    <a:pt x="2117052" y="796504"/>
                    <a:pt x="2113065" y="797620"/>
                    <a:pt x="2108423" y="797620"/>
                  </a:cubicBezTo>
                  <a:cubicBezTo>
                    <a:pt x="2103407" y="797620"/>
                    <a:pt x="2098616" y="795983"/>
                    <a:pt x="2094049" y="792708"/>
                  </a:cubicBezTo>
                  <a:cubicBezTo>
                    <a:pt x="2089482" y="789434"/>
                    <a:pt x="2084652" y="784709"/>
                    <a:pt x="2079561" y="778533"/>
                  </a:cubicBezTo>
                  <a:lnTo>
                    <a:pt x="2079561" y="738572"/>
                  </a:lnTo>
                  <a:cubicBezTo>
                    <a:pt x="2082480" y="734926"/>
                    <a:pt x="2085251" y="731856"/>
                    <a:pt x="2087871" y="729363"/>
                  </a:cubicBezTo>
                  <a:cubicBezTo>
                    <a:pt x="2090492" y="726871"/>
                    <a:pt x="2093000" y="724861"/>
                    <a:pt x="2095396" y="723336"/>
                  </a:cubicBezTo>
                  <a:cubicBezTo>
                    <a:pt x="2097792" y="721810"/>
                    <a:pt x="2100150" y="720694"/>
                    <a:pt x="2102471" y="719987"/>
                  </a:cubicBezTo>
                  <a:cubicBezTo>
                    <a:pt x="2104792" y="719280"/>
                    <a:pt x="2107150" y="718927"/>
                    <a:pt x="2109547" y="718927"/>
                  </a:cubicBezTo>
                  <a:close/>
                  <a:moveTo>
                    <a:pt x="1090258" y="718927"/>
                  </a:moveTo>
                  <a:cubicBezTo>
                    <a:pt x="1095051" y="718927"/>
                    <a:pt x="1099057" y="720062"/>
                    <a:pt x="1102276" y="722331"/>
                  </a:cubicBezTo>
                  <a:cubicBezTo>
                    <a:pt x="1105495" y="724601"/>
                    <a:pt x="1108078" y="727596"/>
                    <a:pt x="1110025" y="731317"/>
                  </a:cubicBezTo>
                  <a:cubicBezTo>
                    <a:pt x="1111972" y="735038"/>
                    <a:pt x="1113338" y="739316"/>
                    <a:pt x="1114124" y="744153"/>
                  </a:cubicBezTo>
                  <a:cubicBezTo>
                    <a:pt x="1114910" y="748990"/>
                    <a:pt x="1115303" y="753976"/>
                    <a:pt x="1115303" y="759111"/>
                  </a:cubicBezTo>
                  <a:cubicBezTo>
                    <a:pt x="1115303" y="763799"/>
                    <a:pt x="1114835" y="768431"/>
                    <a:pt x="1113899" y="773007"/>
                  </a:cubicBezTo>
                  <a:cubicBezTo>
                    <a:pt x="1112963" y="777584"/>
                    <a:pt x="1111466" y="781714"/>
                    <a:pt x="1109407" y="785397"/>
                  </a:cubicBezTo>
                  <a:cubicBezTo>
                    <a:pt x="1107349" y="789081"/>
                    <a:pt x="1104672" y="792039"/>
                    <a:pt x="1101378" y="794271"/>
                  </a:cubicBezTo>
                  <a:cubicBezTo>
                    <a:pt x="1098083" y="796504"/>
                    <a:pt x="1094115" y="797620"/>
                    <a:pt x="1089473" y="797620"/>
                  </a:cubicBezTo>
                  <a:cubicBezTo>
                    <a:pt x="1084456" y="797620"/>
                    <a:pt x="1079627" y="796001"/>
                    <a:pt x="1074985" y="792764"/>
                  </a:cubicBezTo>
                  <a:cubicBezTo>
                    <a:pt x="1070344" y="789527"/>
                    <a:pt x="1065477" y="784821"/>
                    <a:pt x="1060386" y="778644"/>
                  </a:cubicBezTo>
                  <a:lnTo>
                    <a:pt x="1060386" y="738572"/>
                  </a:lnTo>
                  <a:cubicBezTo>
                    <a:pt x="1063305" y="734852"/>
                    <a:pt x="1066056" y="731763"/>
                    <a:pt x="1068639" y="729308"/>
                  </a:cubicBezTo>
                  <a:cubicBezTo>
                    <a:pt x="1071222" y="726852"/>
                    <a:pt x="1073712" y="724843"/>
                    <a:pt x="1076108" y="723280"/>
                  </a:cubicBezTo>
                  <a:cubicBezTo>
                    <a:pt x="1078505" y="721717"/>
                    <a:pt x="1080863" y="720601"/>
                    <a:pt x="1083184" y="719932"/>
                  </a:cubicBezTo>
                  <a:cubicBezTo>
                    <a:pt x="1085505" y="719262"/>
                    <a:pt x="1087863" y="718927"/>
                    <a:pt x="1090258" y="718927"/>
                  </a:cubicBezTo>
                  <a:close/>
                  <a:moveTo>
                    <a:pt x="1520698" y="717476"/>
                  </a:moveTo>
                  <a:cubicBezTo>
                    <a:pt x="1529608" y="717476"/>
                    <a:pt x="1536327" y="720229"/>
                    <a:pt x="1540856" y="725736"/>
                  </a:cubicBezTo>
                  <a:cubicBezTo>
                    <a:pt x="1545384" y="731242"/>
                    <a:pt x="1547537" y="738833"/>
                    <a:pt x="1547314" y="748507"/>
                  </a:cubicBezTo>
                  <a:lnTo>
                    <a:pt x="1492508" y="748507"/>
                  </a:lnTo>
                  <a:cubicBezTo>
                    <a:pt x="1492658" y="744414"/>
                    <a:pt x="1493369" y="740488"/>
                    <a:pt x="1494642" y="736730"/>
                  </a:cubicBezTo>
                  <a:cubicBezTo>
                    <a:pt x="1495914" y="732973"/>
                    <a:pt x="1497712" y="729680"/>
                    <a:pt x="1500033" y="726852"/>
                  </a:cubicBezTo>
                  <a:cubicBezTo>
                    <a:pt x="1502354" y="724024"/>
                    <a:pt x="1505237" y="721755"/>
                    <a:pt x="1508681" y="720043"/>
                  </a:cubicBezTo>
                  <a:cubicBezTo>
                    <a:pt x="1512125" y="718332"/>
                    <a:pt x="1516130" y="717476"/>
                    <a:pt x="1520698" y="717476"/>
                  </a:cubicBezTo>
                  <a:close/>
                  <a:moveTo>
                    <a:pt x="539623" y="717476"/>
                  </a:moveTo>
                  <a:cubicBezTo>
                    <a:pt x="548532" y="717476"/>
                    <a:pt x="555252" y="720229"/>
                    <a:pt x="559781" y="725736"/>
                  </a:cubicBezTo>
                  <a:cubicBezTo>
                    <a:pt x="564309" y="731242"/>
                    <a:pt x="566462" y="738833"/>
                    <a:pt x="566239" y="748507"/>
                  </a:cubicBezTo>
                  <a:lnTo>
                    <a:pt x="511433" y="748507"/>
                  </a:lnTo>
                  <a:cubicBezTo>
                    <a:pt x="511583" y="744414"/>
                    <a:pt x="512294" y="740488"/>
                    <a:pt x="513567" y="736730"/>
                  </a:cubicBezTo>
                  <a:cubicBezTo>
                    <a:pt x="514839" y="732973"/>
                    <a:pt x="516636" y="729680"/>
                    <a:pt x="518958" y="726852"/>
                  </a:cubicBezTo>
                  <a:cubicBezTo>
                    <a:pt x="521279" y="724024"/>
                    <a:pt x="524162" y="721755"/>
                    <a:pt x="527606" y="720043"/>
                  </a:cubicBezTo>
                  <a:cubicBezTo>
                    <a:pt x="531050" y="718332"/>
                    <a:pt x="535055" y="717476"/>
                    <a:pt x="539623" y="717476"/>
                  </a:cubicBezTo>
                  <a:close/>
                  <a:moveTo>
                    <a:pt x="142004" y="717364"/>
                  </a:moveTo>
                  <a:cubicBezTo>
                    <a:pt x="148925" y="717364"/>
                    <a:pt x="154264" y="719280"/>
                    <a:pt x="158022" y="723113"/>
                  </a:cubicBezTo>
                  <a:cubicBezTo>
                    <a:pt x="161780" y="726945"/>
                    <a:pt x="163659" y="732284"/>
                    <a:pt x="163659" y="739130"/>
                  </a:cubicBezTo>
                  <a:cubicBezTo>
                    <a:pt x="163659" y="742032"/>
                    <a:pt x="163231" y="744823"/>
                    <a:pt x="162375" y="747502"/>
                  </a:cubicBezTo>
                  <a:cubicBezTo>
                    <a:pt x="161519" y="750181"/>
                    <a:pt x="160217" y="752543"/>
                    <a:pt x="158468" y="754590"/>
                  </a:cubicBezTo>
                  <a:cubicBezTo>
                    <a:pt x="156720" y="756636"/>
                    <a:pt x="154506" y="758236"/>
                    <a:pt x="151827" y="759390"/>
                  </a:cubicBezTo>
                  <a:cubicBezTo>
                    <a:pt x="149148" y="760543"/>
                    <a:pt x="145986" y="761120"/>
                    <a:pt x="142339" y="761120"/>
                  </a:cubicBezTo>
                  <a:cubicBezTo>
                    <a:pt x="135568" y="761120"/>
                    <a:pt x="130303" y="759222"/>
                    <a:pt x="126545" y="755427"/>
                  </a:cubicBezTo>
                  <a:cubicBezTo>
                    <a:pt x="122787" y="751632"/>
                    <a:pt x="120908" y="746423"/>
                    <a:pt x="120908" y="739800"/>
                  </a:cubicBezTo>
                  <a:cubicBezTo>
                    <a:pt x="120908" y="736824"/>
                    <a:pt x="121336" y="733977"/>
                    <a:pt x="122192" y="731261"/>
                  </a:cubicBezTo>
                  <a:cubicBezTo>
                    <a:pt x="123047" y="728545"/>
                    <a:pt x="124350" y="726145"/>
                    <a:pt x="126098" y="724061"/>
                  </a:cubicBezTo>
                  <a:cubicBezTo>
                    <a:pt x="127847" y="721978"/>
                    <a:pt x="130042" y="720341"/>
                    <a:pt x="132684" y="719150"/>
                  </a:cubicBezTo>
                  <a:cubicBezTo>
                    <a:pt x="135326" y="717960"/>
                    <a:pt x="138432" y="717364"/>
                    <a:pt x="142004" y="717364"/>
                  </a:cubicBezTo>
                  <a:close/>
                  <a:moveTo>
                    <a:pt x="2013146" y="704639"/>
                  </a:moveTo>
                  <a:cubicBezTo>
                    <a:pt x="2011360" y="704639"/>
                    <a:pt x="2009872" y="704714"/>
                    <a:pt x="2008681" y="704863"/>
                  </a:cubicBezTo>
                  <a:cubicBezTo>
                    <a:pt x="2007491" y="705011"/>
                    <a:pt x="2006542" y="705235"/>
                    <a:pt x="2005835" y="705532"/>
                  </a:cubicBezTo>
                  <a:cubicBezTo>
                    <a:pt x="2005128" y="705830"/>
                    <a:pt x="2004644" y="706202"/>
                    <a:pt x="2004384" y="706649"/>
                  </a:cubicBezTo>
                  <a:cubicBezTo>
                    <a:pt x="2004123" y="707095"/>
                    <a:pt x="2003993" y="707579"/>
                    <a:pt x="2003993" y="708100"/>
                  </a:cubicBezTo>
                  <a:lnTo>
                    <a:pt x="2003993" y="808559"/>
                  </a:lnTo>
                  <a:cubicBezTo>
                    <a:pt x="2003993" y="809154"/>
                    <a:pt x="2004123" y="809656"/>
                    <a:pt x="2004384" y="810066"/>
                  </a:cubicBezTo>
                  <a:cubicBezTo>
                    <a:pt x="2004644" y="810475"/>
                    <a:pt x="2005128" y="810828"/>
                    <a:pt x="2005835" y="811126"/>
                  </a:cubicBezTo>
                  <a:cubicBezTo>
                    <a:pt x="2006542" y="811424"/>
                    <a:pt x="2007491" y="811647"/>
                    <a:pt x="2008681" y="811796"/>
                  </a:cubicBezTo>
                  <a:cubicBezTo>
                    <a:pt x="2009872" y="811944"/>
                    <a:pt x="2011360" y="812019"/>
                    <a:pt x="2013146" y="812019"/>
                  </a:cubicBezTo>
                  <a:cubicBezTo>
                    <a:pt x="2015007" y="812019"/>
                    <a:pt x="2016532" y="811944"/>
                    <a:pt x="2017723" y="811796"/>
                  </a:cubicBezTo>
                  <a:cubicBezTo>
                    <a:pt x="2018913" y="811647"/>
                    <a:pt x="2019843" y="811424"/>
                    <a:pt x="2020513" y="811126"/>
                  </a:cubicBezTo>
                  <a:cubicBezTo>
                    <a:pt x="2021183" y="810828"/>
                    <a:pt x="2021667" y="810475"/>
                    <a:pt x="2021964" y="810066"/>
                  </a:cubicBezTo>
                  <a:cubicBezTo>
                    <a:pt x="2022262" y="809656"/>
                    <a:pt x="2022411" y="809154"/>
                    <a:pt x="2022411" y="808559"/>
                  </a:cubicBezTo>
                  <a:lnTo>
                    <a:pt x="2022411" y="708100"/>
                  </a:lnTo>
                  <a:cubicBezTo>
                    <a:pt x="2022411" y="707579"/>
                    <a:pt x="2022262" y="707095"/>
                    <a:pt x="2021964" y="706649"/>
                  </a:cubicBezTo>
                  <a:cubicBezTo>
                    <a:pt x="2021667" y="706202"/>
                    <a:pt x="2021183" y="705830"/>
                    <a:pt x="2020513" y="705532"/>
                  </a:cubicBezTo>
                  <a:cubicBezTo>
                    <a:pt x="2019843" y="705235"/>
                    <a:pt x="2018913" y="705011"/>
                    <a:pt x="2017723" y="704863"/>
                  </a:cubicBezTo>
                  <a:cubicBezTo>
                    <a:pt x="2016532" y="704714"/>
                    <a:pt x="2015007" y="704639"/>
                    <a:pt x="2013146" y="704639"/>
                  </a:cubicBezTo>
                  <a:close/>
                  <a:moveTo>
                    <a:pt x="1346396" y="704639"/>
                  </a:moveTo>
                  <a:cubicBezTo>
                    <a:pt x="1344610" y="704639"/>
                    <a:pt x="1343122" y="704714"/>
                    <a:pt x="1341931" y="704863"/>
                  </a:cubicBezTo>
                  <a:cubicBezTo>
                    <a:pt x="1340740" y="705011"/>
                    <a:pt x="1339792" y="705235"/>
                    <a:pt x="1339085" y="705532"/>
                  </a:cubicBezTo>
                  <a:cubicBezTo>
                    <a:pt x="1338378" y="705830"/>
                    <a:pt x="1337894" y="706202"/>
                    <a:pt x="1337634" y="706649"/>
                  </a:cubicBezTo>
                  <a:cubicBezTo>
                    <a:pt x="1337373" y="707095"/>
                    <a:pt x="1337243" y="707579"/>
                    <a:pt x="1337243" y="708100"/>
                  </a:cubicBezTo>
                  <a:lnTo>
                    <a:pt x="1337243" y="808559"/>
                  </a:lnTo>
                  <a:cubicBezTo>
                    <a:pt x="1337243" y="809154"/>
                    <a:pt x="1337373" y="809656"/>
                    <a:pt x="1337634" y="810066"/>
                  </a:cubicBezTo>
                  <a:cubicBezTo>
                    <a:pt x="1337894" y="810475"/>
                    <a:pt x="1338378" y="810828"/>
                    <a:pt x="1339085" y="811126"/>
                  </a:cubicBezTo>
                  <a:cubicBezTo>
                    <a:pt x="1339792" y="811424"/>
                    <a:pt x="1340740" y="811647"/>
                    <a:pt x="1341931" y="811796"/>
                  </a:cubicBezTo>
                  <a:cubicBezTo>
                    <a:pt x="1343122" y="811944"/>
                    <a:pt x="1344610" y="812019"/>
                    <a:pt x="1346396" y="812019"/>
                  </a:cubicBezTo>
                  <a:cubicBezTo>
                    <a:pt x="1348256" y="812019"/>
                    <a:pt x="1349782" y="811944"/>
                    <a:pt x="1350972" y="811796"/>
                  </a:cubicBezTo>
                  <a:cubicBezTo>
                    <a:pt x="1352163" y="811647"/>
                    <a:pt x="1353093" y="811424"/>
                    <a:pt x="1353763" y="811126"/>
                  </a:cubicBezTo>
                  <a:cubicBezTo>
                    <a:pt x="1354433" y="810828"/>
                    <a:pt x="1354916" y="810475"/>
                    <a:pt x="1355214" y="810066"/>
                  </a:cubicBezTo>
                  <a:cubicBezTo>
                    <a:pt x="1355512" y="809656"/>
                    <a:pt x="1355661" y="809154"/>
                    <a:pt x="1355661" y="808559"/>
                  </a:cubicBezTo>
                  <a:lnTo>
                    <a:pt x="1355661" y="708100"/>
                  </a:lnTo>
                  <a:cubicBezTo>
                    <a:pt x="1355661" y="707579"/>
                    <a:pt x="1355512" y="707095"/>
                    <a:pt x="1355214" y="706649"/>
                  </a:cubicBezTo>
                  <a:cubicBezTo>
                    <a:pt x="1354916" y="706202"/>
                    <a:pt x="1354433" y="705830"/>
                    <a:pt x="1353763" y="705532"/>
                  </a:cubicBezTo>
                  <a:cubicBezTo>
                    <a:pt x="1353093" y="705235"/>
                    <a:pt x="1352163" y="705011"/>
                    <a:pt x="1350972" y="704863"/>
                  </a:cubicBezTo>
                  <a:cubicBezTo>
                    <a:pt x="1349782" y="704714"/>
                    <a:pt x="1348256" y="704639"/>
                    <a:pt x="1346396" y="704639"/>
                  </a:cubicBezTo>
                  <a:close/>
                  <a:moveTo>
                    <a:pt x="142339" y="703300"/>
                  </a:moveTo>
                  <a:cubicBezTo>
                    <a:pt x="136684" y="703300"/>
                    <a:pt x="131456" y="704137"/>
                    <a:pt x="126656" y="705811"/>
                  </a:cubicBezTo>
                  <a:cubicBezTo>
                    <a:pt x="121857" y="707486"/>
                    <a:pt x="117745" y="709886"/>
                    <a:pt x="114322" y="713011"/>
                  </a:cubicBezTo>
                  <a:cubicBezTo>
                    <a:pt x="110899" y="716136"/>
                    <a:pt x="108220" y="719969"/>
                    <a:pt x="106286" y="724508"/>
                  </a:cubicBezTo>
                  <a:cubicBezTo>
                    <a:pt x="104351" y="729047"/>
                    <a:pt x="103384" y="734182"/>
                    <a:pt x="103384" y="739912"/>
                  </a:cubicBezTo>
                  <a:cubicBezTo>
                    <a:pt x="103384" y="744823"/>
                    <a:pt x="104053" y="749009"/>
                    <a:pt x="105393" y="752469"/>
                  </a:cubicBezTo>
                  <a:cubicBezTo>
                    <a:pt x="106732" y="755929"/>
                    <a:pt x="108555" y="759036"/>
                    <a:pt x="110862" y="761789"/>
                  </a:cubicBezTo>
                  <a:cubicBezTo>
                    <a:pt x="108109" y="764617"/>
                    <a:pt x="105802" y="767817"/>
                    <a:pt x="103942" y="771389"/>
                  </a:cubicBezTo>
                  <a:cubicBezTo>
                    <a:pt x="102081" y="774961"/>
                    <a:pt x="101151" y="779016"/>
                    <a:pt x="101151" y="783556"/>
                  </a:cubicBezTo>
                  <a:cubicBezTo>
                    <a:pt x="101151" y="786830"/>
                    <a:pt x="102025" y="789881"/>
                    <a:pt x="103774" y="792708"/>
                  </a:cubicBezTo>
                  <a:cubicBezTo>
                    <a:pt x="105523" y="795536"/>
                    <a:pt x="108220" y="797880"/>
                    <a:pt x="111867" y="799741"/>
                  </a:cubicBezTo>
                  <a:cubicBezTo>
                    <a:pt x="109485" y="801601"/>
                    <a:pt x="107383" y="803480"/>
                    <a:pt x="105560" y="805377"/>
                  </a:cubicBezTo>
                  <a:cubicBezTo>
                    <a:pt x="103737" y="807275"/>
                    <a:pt x="102211" y="809266"/>
                    <a:pt x="100984" y="811349"/>
                  </a:cubicBezTo>
                  <a:cubicBezTo>
                    <a:pt x="99756" y="813433"/>
                    <a:pt x="98844" y="815628"/>
                    <a:pt x="98249" y="817935"/>
                  </a:cubicBezTo>
                  <a:cubicBezTo>
                    <a:pt x="97654" y="820242"/>
                    <a:pt x="97356" y="822623"/>
                    <a:pt x="97356" y="825079"/>
                  </a:cubicBezTo>
                  <a:cubicBezTo>
                    <a:pt x="97356" y="828948"/>
                    <a:pt x="98175" y="832539"/>
                    <a:pt x="99812" y="835850"/>
                  </a:cubicBezTo>
                  <a:cubicBezTo>
                    <a:pt x="101449" y="839161"/>
                    <a:pt x="104090" y="842008"/>
                    <a:pt x="107737" y="844389"/>
                  </a:cubicBezTo>
                  <a:cubicBezTo>
                    <a:pt x="111383" y="846770"/>
                    <a:pt x="116052" y="848649"/>
                    <a:pt x="121745" y="850026"/>
                  </a:cubicBezTo>
                  <a:cubicBezTo>
                    <a:pt x="127438" y="851403"/>
                    <a:pt x="134340" y="852091"/>
                    <a:pt x="142451" y="852091"/>
                  </a:cubicBezTo>
                  <a:cubicBezTo>
                    <a:pt x="150860" y="852091"/>
                    <a:pt x="158152" y="851179"/>
                    <a:pt x="164329" y="849356"/>
                  </a:cubicBezTo>
                  <a:cubicBezTo>
                    <a:pt x="170505" y="847533"/>
                    <a:pt x="175584" y="845040"/>
                    <a:pt x="179565" y="841878"/>
                  </a:cubicBezTo>
                  <a:cubicBezTo>
                    <a:pt x="183546" y="838715"/>
                    <a:pt x="186504" y="835050"/>
                    <a:pt x="188439" y="830883"/>
                  </a:cubicBezTo>
                  <a:cubicBezTo>
                    <a:pt x="190374" y="826716"/>
                    <a:pt x="191341" y="822325"/>
                    <a:pt x="191341" y="817712"/>
                  </a:cubicBezTo>
                  <a:cubicBezTo>
                    <a:pt x="191341" y="813321"/>
                    <a:pt x="190485" y="809470"/>
                    <a:pt x="188774" y="806159"/>
                  </a:cubicBezTo>
                  <a:cubicBezTo>
                    <a:pt x="187062" y="802847"/>
                    <a:pt x="184681" y="800057"/>
                    <a:pt x="181630" y="797787"/>
                  </a:cubicBezTo>
                  <a:cubicBezTo>
                    <a:pt x="178579" y="795518"/>
                    <a:pt x="174970" y="793769"/>
                    <a:pt x="170803" y="792541"/>
                  </a:cubicBezTo>
                  <a:cubicBezTo>
                    <a:pt x="166635" y="791313"/>
                    <a:pt x="162059" y="790625"/>
                    <a:pt x="157073" y="790476"/>
                  </a:cubicBezTo>
                  <a:lnTo>
                    <a:pt x="130842" y="789360"/>
                  </a:lnTo>
                  <a:cubicBezTo>
                    <a:pt x="126824" y="789211"/>
                    <a:pt x="123606" y="788281"/>
                    <a:pt x="121187" y="786569"/>
                  </a:cubicBezTo>
                  <a:cubicBezTo>
                    <a:pt x="118769" y="784858"/>
                    <a:pt x="117559" y="782700"/>
                    <a:pt x="117559" y="780095"/>
                  </a:cubicBezTo>
                  <a:cubicBezTo>
                    <a:pt x="117559" y="777863"/>
                    <a:pt x="117987" y="775891"/>
                    <a:pt x="118843" y="774179"/>
                  </a:cubicBezTo>
                  <a:cubicBezTo>
                    <a:pt x="119699" y="772468"/>
                    <a:pt x="120796" y="770942"/>
                    <a:pt x="122136" y="769603"/>
                  </a:cubicBezTo>
                  <a:cubicBezTo>
                    <a:pt x="124145" y="771240"/>
                    <a:pt x="126991" y="772598"/>
                    <a:pt x="130675" y="773677"/>
                  </a:cubicBezTo>
                  <a:cubicBezTo>
                    <a:pt x="134358" y="774756"/>
                    <a:pt x="138246" y="775296"/>
                    <a:pt x="142339" y="775296"/>
                  </a:cubicBezTo>
                  <a:cubicBezTo>
                    <a:pt x="148144" y="775296"/>
                    <a:pt x="153427" y="774477"/>
                    <a:pt x="158189" y="772840"/>
                  </a:cubicBezTo>
                  <a:cubicBezTo>
                    <a:pt x="162952" y="771203"/>
                    <a:pt x="167063" y="768840"/>
                    <a:pt x="170524" y="765752"/>
                  </a:cubicBezTo>
                  <a:cubicBezTo>
                    <a:pt x="173984" y="762664"/>
                    <a:pt x="176644" y="758887"/>
                    <a:pt x="178504" y="754422"/>
                  </a:cubicBezTo>
                  <a:cubicBezTo>
                    <a:pt x="180365" y="749958"/>
                    <a:pt x="181295" y="744823"/>
                    <a:pt x="181295" y="739019"/>
                  </a:cubicBezTo>
                  <a:cubicBezTo>
                    <a:pt x="181295" y="735521"/>
                    <a:pt x="180774" y="732154"/>
                    <a:pt x="179732" y="728917"/>
                  </a:cubicBezTo>
                  <a:cubicBezTo>
                    <a:pt x="178691" y="725680"/>
                    <a:pt x="176867" y="722722"/>
                    <a:pt x="174263" y="720043"/>
                  </a:cubicBezTo>
                  <a:lnTo>
                    <a:pt x="188662" y="720043"/>
                  </a:lnTo>
                  <a:cubicBezTo>
                    <a:pt x="189778" y="720043"/>
                    <a:pt x="190690" y="719466"/>
                    <a:pt x="191397" y="718313"/>
                  </a:cubicBezTo>
                  <a:cubicBezTo>
                    <a:pt x="192104" y="717160"/>
                    <a:pt x="192457" y="715281"/>
                    <a:pt x="192457" y="712676"/>
                  </a:cubicBezTo>
                  <a:cubicBezTo>
                    <a:pt x="192457" y="710146"/>
                    <a:pt x="192141" y="708267"/>
                    <a:pt x="191508" y="707039"/>
                  </a:cubicBezTo>
                  <a:cubicBezTo>
                    <a:pt x="190876" y="705811"/>
                    <a:pt x="189927" y="705198"/>
                    <a:pt x="188662" y="705198"/>
                  </a:cubicBezTo>
                  <a:lnTo>
                    <a:pt x="158301" y="705198"/>
                  </a:lnTo>
                  <a:cubicBezTo>
                    <a:pt x="155994" y="704602"/>
                    <a:pt x="153520" y="704137"/>
                    <a:pt x="150878" y="703802"/>
                  </a:cubicBezTo>
                  <a:cubicBezTo>
                    <a:pt x="148237" y="703467"/>
                    <a:pt x="145390" y="703300"/>
                    <a:pt x="142339" y="703300"/>
                  </a:cubicBezTo>
                  <a:close/>
                  <a:moveTo>
                    <a:pt x="1872392" y="703188"/>
                  </a:moveTo>
                  <a:cubicBezTo>
                    <a:pt x="1865769" y="703188"/>
                    <a:pt x="1859611" y="704286"/>
                    <a:pt x="1853918" y="706481"/>
                  </a:cubicBezTo>
                  <a:cubicBezTo>
                    <a:pt x="1848226" y="708676"/>
                    <a:pt x="1843277" y="712044"/>
                    <a:pt x="1839073" y="716583"/>
                  </a:cubicBezTo>
                  <a:cubicBezTo>
                    <a:pt x="1834868" y="721122"/>
                    <a:pt x="1831557" y="726945"/>
                    <a:pt x="1829139" y="734052"/>
                  </a:cubicBezTo>
                  <a:cubicBezTo>
                    <a:pt x="1826720" y="741158"/>
                    <a:pt x="1825511" y="749660"/>
                    <a:pt x="1825511" y="759557"/>
                  </a:cubicBezTo>
                  <a:cubicBezTo>
                    <a:pt x="1825511" y="768263"/>
                    <a:pt x="1826497" y="775947"/>
                    <a:pt x="1828469" y="782607"/>
                  </a:cubicBezTo>
                  <a:cubicBezTo>
                    <a:pt x="1830441" y="789267"/>
                    <a:pt x="1833306" y="794885"/>
                    <a:pt x="1837064" y="799462"/>
                  </a:cubicBezTo>
                  <a:cubicBezTo>
                    <a:pt x="1840822" y="804038"/>
                    <a:pt x="1845491" y="807517"/>
                    <a:pt x="1851072" y="809898"/>
                  </a:cubicBezTo>
                  <a:cubicBezTo>
                    <a:pt x="1856653" y="812279"/>
                    <a:pt x="1863053" y="813470"/>
                    <a:pt x="1870271" y="813470"/>
                  </a:cubicBezTo>
                  <a:cubicBezTo>
                    <a:pt x="1873768" y="813470"/>
                    <a:pt x="1877155" y="813135"/>
                    <a:pt x="1880429" y="812465"/>
                  </a:cubicBezTo>
                  <a:cubicBezTo>
                    <a:pt x="1883703" y="811796"/>
                    <a:pt x="1886735" y="810921"/>
                    <a:pt x="1889526" y="809842"/>
                  </a:cubicBezTo>
                  <a:cubicBezTo>
                    <a:pt x="1892316" y="808763"/>
                    <a:pt x="1894828" y="807535"/>
                    <a:pt x="1897060" y="806159"/>
                  </a:cubicBezTo>
                  <a:cubicBezTo>
                    <a:pt x="1899293" y="804782"/>
                    <a:pt x="1900874" y="803629"/>
                    <a:pt x="1901804" y="802699"/>
                  </a:cubicBezTo>
                  <a:cubicBezTo>
                    <a:pt x="1902734" y="801768"/>
                    <a:pt x="1903330" y="801061"/>
                    <a:pt x="1903590" y="800578"/>
                  </a:cubicBezTo>
                  <a:cubicBezTo>
                    <a:pt x="1903851" y="800094"/>
                    <a:pt x="1904074" y="799536"/>
                    <a:pt x="1904260" y="798903"/>
                  </a:cubicBezTo>
                  <a:cubicBezTo>
                    <a:pt x="1904446" y="798271"/>
                    <a:pt x="1904576" y="797490"/>
                    <a:pt x="1904650" y="796559"/>
                  </a:cubicBezTo>
                  <a:cubicBezTo>
                    <a:pt x="1904725" y="795629"/>
                    <a:pt x="1904762" y="794532"/>
                    <a:pt x="1904762" y="793267"/>
                  </a:cubicBezTo>
                  <a:cubicBezTo>
                    <a:pt x="1904762" y="791778"/>
                    <a:pt x="1904706" y="790495"/>
                    <a:pt x="1904595" y="789416"/>
                  </a:cubicBezTo>
                  <a:cubicBezTo>
                    <a:pt x="1904483" y="788337"/>
                    <a:pt x="1904297" y="787444"/>
                    <a:pt x="1904037" y="786737"/>
                  </a:cubicBezTo>
                  <a:cubicBezTo>
                    <a:pt x="1903776" y="786030"/>
                    <a:pt x="1903460" y="785528"/>
                    <a:pt x="1903088" y="785230"/>
                  </a:cubicBezTo>
                  <a:cubicBezTo>
                    <a:pt x="1902716" y="784932"/>
                    <a:pt x="1902269" y="784783"/>
                    <a:pt x="1901748" y="784783"/>
                  </a:cubicBezTo>
                  <a:cubicBezTo>
                    <a:pt x="1900855" y="784783"/>
                    <a:pt x="1899609" y="785434"/>
                    <a:pt x="1898009" y="786737"/>
                  </a:cubicBezTo>
                  <a:cubicBezTo>
                    <a:pt x="1896409" y="788039"/>
                    <a:pt x="1894437" y="789490"/>
                    <a:pt x="1892093" y="791090"/>
                  </a:cubicBezTo>
                  <a:cubicBezTo>
                    <a:pt x="1889749" y="792690"/>
                    <a:pt x="1886977" y="794160"/>
                    <a:pt x="1883777" y="795499"/>
                  </a:cubicBezTo>
                  <a:cubicBezTo>
                    <a:pt x="1880578" y="796838"/>
                    <a:pt x="1876857" y="797508"/>
                    <a:pt x="1872615" y="797508"/>
                  </a:cubicBezTo>
                  <a:cubicBezTo>
                    <a:pt x="1868150" y="797508"/>
                    <a:pt x="1864188" y="796708"/>
                    <a:pt x="1860727" y="795108"/>
                  </a:cubicBezTo>
                  <a:cubicBezTo>
                    <a:pt x="1857267" y="793508"/>
                    <a:pt x="1854346" y="791071"/>
                    <a:pt x="1851965" y="787797"/>
                  </a:cubicBezTo>
                  <a:cubicBezTo>
                    <a:pt x="1849584" y="784523"/>
                    <a:pt x="1847779" y="780449"/>
                    <a:pt x="1846552" y="775575"/>
                  </a:cubicBezTo>
                  <a:cubicBezTo>
                    <a:pt x="1845324" y="770701"/>
                    <a:pt x="1844710" y="765026"/>
                    <a:pt x="1844710" y="758552"/>
                  </a:cubicBezTo>
                  <a:cubicBezTo>
                    <a:pt x="1844710" y="745604"/>
                    <a:pt x="1847072" y="735726"/>
                    <a:pt x="1851798" y="728917"/>
                  </a:cubicBezTo>
                  <a:cubicBezTo>
                    <a:pt x="1856523" y="722108"/>
                    <a:pt x="1863313" y="718704"/>
                    <a:pt x="1872169" y="718704"/>
                  </a:cubicBezTo>
                  <a:cubicBezTo>
                    <a:pt x="1876485" y="718704"/>
                    <a:pt x="1880224" y="719318"/>
                    <a:pt x="1883387" y="720545"/>
                  </a:cubicBezTo>
                  <a:cubicBezTo>
                    <a:pt x="1886549" y="721773"/>
                    <a:pt x="1889247" y="723131"/>
                    <a:pt x="1891479" y="724620"/>
                  </a:cubicBezTo>
                  <a:cubicBezTo>
                    <a:pt x="1893712" y="726108"/>
                    <a:pt x="1895553" y="727466"/>
                    <a:pt x="1897004" y="728694"/>
                  </a:cubicBezTo>
                  <a:cubicBezTo>
                    <a:pt x="1898456" y="729922"/>
                    <a:pt x="1899739" y="730536"/>
                    <a:pt x="1900855" y="730536"/>
                  </a:cubicBezTo>
                  <a:cubicBezTo>
                    <a:pt x="1901823" y="730536"/>
                    <a:pt x="1902641" y="729959"/>
                    <a:pt x="1903311" y="728805"/>
                  </a:cubicBezTo>
                  <a:cubicBezTo>
                    <a:pt x="1903981" y="727652"/>
                    <a:pt x="1904316" y="725624"/>
                    <a:pt x="1904316" y="722722"/>
                  </a:cubicBezTo>
                  <a:cubicBezTo>
                    <a:pt x="1904316" y="721383"/>
                    <a:pt x="1904278" y="720266"/>
                    <a:pt x="1904204" y="719373"/>
                  </a:cubicBezTo>
                  <a:cubicBezTo>
                    <a:pt x="1904130" y="718480"/>
                    <a:pt x="1903981" y="717680"/>
                    <a:pt x="1903758" y="716974"/>
                  </a:cubicBezTo>
                  <a:cubicBezTo>
                    <a:pt x="1903534" y="716267"/>
                    <a:pt x="1903255" y="715653"/>
                    <a:pt x="1902920" y="715132"/>
                  </a:cubicBezTo>
                  <a:cubicBezTo>
                    <a:pt x="1902586" y="714611"/>
                    <a:pt x="1901972" y="713904"/>
                    <a:pt x="1901079" y="713011"/>
                  </a:cubicBezTo>
                  <a:cubicBezTo>
                    <a:pt x="1900186" y="712118"/>
                    <a:pt x="1898753" y="711039"/>
                    <a:pt x="1896781" y="709774"/>
                  </a:cubicBezTo>
                  <a:cubicBezTo>
                    <a:pt x="1894809" y="708509"/>
                    <a:pt x="1892558" y="707393"/>
                    <a:pt x="1890028" y="706425"/>
                  </a:cubicBezTo>
                  <a:cubicBezTo>
                    <a:pt x="1887498" y="705458"/>
                    <a:pt x="1884726" y="704677"/>
                    <a:pt x="1881712" y="704081"/>
                  </a:cubicBezTo>
                  <a:cubicBezTo>
                    <a:pt x="1878699" y="703486"/>
                    <a:pt x="1875592" y="703188"/>
                    <a:pt x="1872392" y="703188"/>
                  </a:cubicBezTo>
                  <a:close/>
                  <a:moveTo>
                    <a:pt x="443642" y="703188"/>
                  </a:moveTo>
                  <a:cubicBezTo>
                    <a:pt x="437019" y="703188"/>
                    <a:pt x="430861" y="704286"/>
                    <a:pt x="425168" y="706481"/>
                  </a:cubicBezTo>
                  <a:cubicBezTo>
                    <a:pt x="419476" y="708676"/>
                    <a:pt x="414527" y="712044"/>
                    <a:pt x="410323" y="716583"/>
                  </a:cubicBezTo>
                  <a:cubicBezTo>
                    <a:pt x="406118" y="721122"/>
                    <a:pt x="402807" y="726945"/>
                    <a:pt x="400389" y="734052"/>
                  </a:cubicBezTo>
                  <a:cubicBezTo>
                    <a:pt x="397970" y="741158"/>
                    <a:pt x="396761" y="749660"/>
                    <a:pt x="396761" y="759557"/>
                  </a:cubicBezTo>
                  <a:cubicBezTo>
                    <a:pt x="396761" y="768263"/>
                    <a:pt x="397747" y="775947"/>
                    <a:pt x="399719" y="782607"/>
                  </a:cubicBezTo>
                  <a:cubicBezTo>
                    <a:pt x="401691" y="789267"/>
                    <a:pt x="404556" y="794885"/>
                    <a:pt x="408314" y="799462"/>
                  </a:cubicBezTo>
                  <a:cubicBezTo>
                    <a:pt x="412072" y="804038"/>
                    <a:pt x="416741" y="807517"/>
                    <a:pt x="422322" y="809898"/>
                  </a:cubicBezTo>
                  <a:cubicBezTo>
                    <a:pt x="427903" y="812279"/>
                    <a:pt x="434303" y="813470"/>
                    <a:pt x="441521" y="813470"/>
                  </a:cubicBezTo>
                  <a:cubicBezTo>
                    <a:pt x="445018" y="813470"/>
                    <a:pt x="448404" y="813135"/>
                    <a:pt x="451678" y="812465"/>
                  </a:cubicBezTo>
                  <a:cubicBezTo>
                    <a:pt x="454953" y="811796"/>
                    <a:pt x="457985" y="810921"/>
                    <a:pt x="460776" y="809842"/>
                  </a:cubicBezTo>
                  <a:cubicBezTo>
                    <a:pt x="463566" y="808763"/>
                    <a:pt x="466078" y="807535"/>
                    <a:pt x="468310" y="806159"/>
                  </a:cubicBezTo>
                  <a:cubicBezTo>
                    <a:pt x="470542" y="804782"/>
                    <a:pt x="472124" y="803629"/>
                    <a:pt x="473054" y="802699"/>
                  </a:cubicBezTo>
                  <a:cubicBezTo>
                    <a:pt x="473984" y="801768"/>
                    <a:pt x="474579" y="801061"/>
                    <a:pt x="474840" y="800578"/>
                  </a:cubicBezTo>
                  <a:cubicBezTo>
                    <a:pt x="475100" y="800094"/>
                    <a:pt x="475324" y="799536"/>
                    <a:pt x="475510" y="798903"/>
                  </a:cubicBezTo>
                  <a:cubicBezTo>
                    <a:pt x="475696" y="798271"/>
                    <a:pt x="475826" y="797490"/>
                    <a:pt x="475900" y="796559"/>
                  </a:cubicBezTo>
                  <a:cubicBezTo>
                    <a:pt x="475975" y="795629"/>
                    <a:pt x="476012" y="794532"/>
                    <a:pt x="476012" y="793267"/>
                  </a:cubicBezTo>
                  <a:cubicBezTo>
                    <a:pt x="476012" y="791778"/>
                    <a:pt x="475956" y="790495"/>
                    <a:pt x="475844" y="789416"/>
                  </a:cubicBezTo>
                  <a:cubicBezTo>
                    <a:pt x="475733" y="788337"/>
                    <a:pt x="475547" y="787444"/>
                    <a:pt x="475286" y="786737"/>
                  </a:cubicBezTo>
                  <a:cubicBezTo>
                    <a:pt x="475026" y="786030"/>
                    <a:pt x="474710" y="785528"/>
                    <a:pt x="474338" y="785230"/>
                  </a:cubicBezTo>
                  <a:cubicBezTo>
                    <a:pt x="473966" y="784932"/>
                    <a:pt x="473519" y="784783"/>
                    <a:pt x="472998" y="784783"/>
                  </a:cubicBezTo>
                  <a:cubicBezTo>
                    <a:pt x="472105" y="784783"/>
                    <a:pt x="470859" y="785434"/>
                    <a:pt x="469259" y="786737"/>
                  </a:cubicBezTo>
                  <a:cubicBezTo>
                    <a:pt x="467659" y="788039"/>
                    <a:pt x="465687" y="789490"/>
                    <a:pt x="463343" y="791090"/>
                  </a:cubicBezTo>
                  <a:cubicBezTo>
                    <a:pt x="460999" y="792690"/>
                    <a:pt x="458227" y="794160"/>
                    <a:pt x="455027" y="795499"/>
                  </a:cubicBezTo>
                  <a:cubicBezTo>
                    <a:pt x="451827" y="796838"/>
                    <a:pt x="448107" y="797508"/>
                    <a:pt x="443865" y="797508"/>
                  </a:cubicBezTo>
                  <a:cubicBezTo>
                    <a:pt x="439400" y="797508"/>
                    <a:pt x="435438" y="796708"/>
                    <a:pt x="431977" y="795108"/>
                  </a:cubicBezTo>
                  <a:cubicBezTo>
                    <a:pt x="428517" y="793508"/>
                    <a:pt x="425596" y="791071"/>
                    <a:pt x="423215" y="787797"/>
                  </a:cubicBezTo>
                  <a:cubicBezTo>
                    <a:pt x="420834" y="784523"/>
                    <a:pt x="419029" y="780449"/>
                    <a:pt x="417802" y="775575"/>
                  </a:cubicBezTo>
                  <a:cubicBezTo>
                    <a:pt x="416574" y="770701"/>
                    <a:pt x="415960" y="765026"/>
                    <a:pt x="415960" y="758552"/>
                  </a:cubicBezTo>
                  <a:cubicBezTo>
                    <a:pt x="415960" y="745604"/>
                    <a:pt x="418322" y="735726"/>
                    <a:pt x="423048" y="728917"/>
                  </a:cubicBezTo>
                  <a:cubicBezTo>
                    <a:pt x="427773" y="722108"/>
                    <a:pt x="434563" y="718704"/>
                    <a:pt x="443419" y="718704"/>
                  </a:cubicBezTo>
                  <a:cubicBezTo>
                    <a:pt x="447735" y="718704"/>
                    <a:pt x="451474" y="719318"/>
                    <a:pt x="454636" y="720545"/>
                  </a:cubicBezTo>
                  <a:cubicBezTo>
                    <a:pt x="457799" y="721773"/>
                    <a:pt x="460497" y="723131"/>
                    <a:pt x="462729" y="724620"/>
                  </a:cubicBezTo>
                  <a:cubicBezTo>
                    <a:pt x="464961" y="726108"/>
                    <a:pt x="466803" y="727466"/>
                    <a:pt x="468254" y="728694"/>
                  </a:cubicBezTo>
                  <a:cubicBezTo>
                    <a:pt x="469705" y="729922"/>
                    <a:pt x="470989" y="730536"/>
                    <a:pt x="472105" y="730536"/>
                  </a:cubicBezTo>
                  <a:cubicBezTo>
                    <a:pt x="473073" y="730536"/>
                    <a:pt x="473891" y="729959"/>
                    <a:pt x="474561" y="728805"/>
                  </a:cubicBezTo>
                  <a:cubicBezTo>
                    <a:pt x="475231" y="727652"/>
                    <a:pt x="475565" y="725624"/>
                    <a:pt x="475565" y="722722"/>
                  </a:cubicBezTo>
                  <a:cubicBezTo>
                    <a:pt x="475565" y="721383"/>
                    <a:pt x="475528" y="720266"/>
                    <a:pt x="475454" y="719373"/>
                  </a:cubicBezTo>
                  <a:cubicBezTo>
                    <a:pt x="475379" y="718480"/>
                    <a:pt x="475231" y="717680"/>
                    <a:pt x="475007" y="716974"/>
                  </a:cubicBezTo>
                  <a:cubicBezTo>
                    <a:pt x="474784" y="716267"/>
                    <a:pt x="474505" y="715653"/>
                    <a:pt x="474170" y="715132"/>
                  </a:cubicBezTo>
                  <a:cubicBezTo>
                    <a:pt x="473835" y="714611"/>
                    <a:pt x="473221" y="713904"/>
                    <a:pt x="472328" y="713011"/>
                  </a:cubicBezTo>
                  <a:cubicBezTo>
                    <a:pt x="471435" y="712118"/>
                    <a:pt x="470003" y="711039"/>
                    <a:pt x="468031" y="709774"/>
                  </a:cubicBezTo>
                  <a:cubicBezTo>
                    <a:pt x="466059" y="708509"/>
                    <a:pt x="463808" y="707393"/>
                    <a:pt x="461278" y="706425"/>
                  </a:cubicBezTo>
                  <a:cubicBezTo>
                    <a:pt x="458748" y="705458"/>
                    <a:pt x="455976" y="704677"/>
                    <a:pt x="452962" y="704081"/>
                  </a:cubicBezTo>
                  <a:cubicBezTo>
                    <a:pt x="449948" y="703486"/>
                    <a:pt x="446842" y="703188"/>
                    <a:pt x="443642" y="703188"/>
                  </a:cubicBezTo>
                  <a:close/>
                  <a:moveTo>
                    <a:pt x="2113047" y="703077"/>
                  </a:moveTo>
                  <a:cubicBezTo>
                    <a:pt x="2109698" y="703077"/>
                    <a:pt x="2106517" y="703467"/>
                    <a:pt x="2103503" y="704249"/>
                  </a:cubicBezTo>
                  <a:cubicBezTo>
                    <a:pt x="2100490" y="705030"/>
                    <a:pt x="2097550" y="706184"/>
                    <a:pt x="2094685" y="707709"/>
                  </a:cubicBezTo>
                  <a:cubicBezTo>
                    <a:pt x="2091820" y="709234"/>
                    <a:pt x="2088974" y="711151"/>
                    <a:pt x="2086146" y="713457"/>
                  </a:cubicBezTo>
                  <a:cubicBezTo>
                    <a:pt x="2083319" y="715764"/>
                    <a:pt x="2080379" y="718480"/>
                    <a:pt x="2077328" y="721606"/>
                  </a:cubicBezTo>
                  <a:lnTo>
                    <a:pt x="2077328" y="708100"/>
                  </a:lnTo>
                  <a:cubicBezTo>
                    <a:pt x="2077328" y="707430"/>
                    <a:pt x="2077198" y="706890"/>
                    <a:pt x="2076938" y="706481"/>
                  </a:cubicBezTo>
                  <a:cubicBezTo>
                    <a:pt x="2076677" y="706072"/>
                    <a:pt x="2076212" y="705718"/>
                    <a:pt x="2075542" y="705421"/>
                  </a:cubicBezTo>
                  <a:cubicBezTo>
                    <a:pt x="2074873" y="705123"/>
                    <a:pt x="2074036" y="704918"/>
                    <a:pt x="2073031" y="704807"/>
                  </a:cubicBezTo>
                  <a:cubicBezTo>
                    <a:pt x="2072026" y="704695"/>
                    <a:pt x="2070743" y="704639"/>
                    <a:pt x="2069180" y="704639"/>
                  </a:cubicBezTo>
                  <a:cubicBezTo>
                    <a:pt x="2067692" y="704639"/>
                    <a:pt x="2066427" y="704695"/>
                    <a:pt x="2065385" y="704807"/>
                  </a:cubicBezTo>
                  <a:cubicBezTo>
                    <a:pt x="2064343" y="704918"/>
                    <a:pt x="2063487" y="705123"/>
                    <a:pt x="2062818" y="705421"/>
                  </a:cubicBezTo>
                  <a:cubicBezTo>
                    <a:pt x="2062148" y="705718"/>
                    <a:pt x="2061701" y="706072"/>
                    <a:pt x="2061478" y="706481"/>
                  </a:cubicBezTo>
                  <a:cubicBezTo>
                    <a:pt x="2061255" y="706890"/>
                    <a:pt x="2061143" y="707430"/>
                    <a:pt x="2061143" y="708100"/>
                  </a:cubicBezTo>
                  <a:lnTo>
                    <a:pt x="2061143" y="848407"/>
                  </a:lnTo>
                  <a:cubicBezTo>
                    <a:pt x="2061143" y="849003"/>
                    <a:pt x="2061273" y="849524"/>
                    <a:pt x="2061534" y="849970"/>
                  </a:cubicBezTo>
                  <a:cubicBezTo>
                    <a:pt x="2061794" y="850417"/>
                    <a:pt x="2062278" y="850789"/>
                    <a:pt x="2062985" y="851086"/>
                  </a:cubicBezTo>
                  <a:cubicBezTo>
                    <a:pt x="2063692" y="851384"/>
                    <a:pt x="2064641" y="851607"/>
                    <a:pt x="2065831" y="851756"/>
                  </a:cubicBezTo>
                  <a:cubicBezTo>
                    <a:pt x="2067022" y="851905"/>
                    <a:pt x="2068510" y="851979"/>
                    <a:pt x="2070296" y="851979"/>
                  </a:cubicBezTo>
                  <a:cubicBezTo>
                    <a:pt x="2072157" y="851979"/>
                    <a:pt x="2073682" y="851905"/>
                    <a:pt x="2074873" y="851756"/>
                  </a:cubicBezTo>
                  <a:cubicBezTo>
                    <a:pt x="2076063" y="851607"/>
                    <a:pt x="2076993" y="851384"/>
                    <a:pt x="2077663" y="851086"/>
                  </a:cubicBezTo>
                  <a:cubicBezTo>
                    <a:pt x="2078333" y="850789"/>
                    <a:pt x="2078817" y="850417"/>
                    <a:pt x="2079114" y="849970"/>
                  </a:cubicBezTo>
                  <a:cubicBezTo>
                    <a:pt x="2079412" y="849524"/>
                    <a:pt x="2079561" y="849003"/>
                    <a:pt x="2079561" y="848407"/>
                  </a:cubicBezTo>
                  <a:lnTo>
                    <a:pt x="2079561" y="798178"/>
                  </a:lnTo>
                  <a:cubicBezTo>
                    <a:pt x="2082240" y="800782"/>
                    <a:pt x="2084770" y="803052"/>
                    <a:pt x="2087151" y="804987"/>
                  </a:cubicBezTo>
                  <a:cubicBezTo>
                    <a:pt x="2089532" y="806922"/>
                    <a:pt x="2091932" y="808521"/>
                    <a:pt x="2094351" y="809786"/>
                  </a:cubicBezTo>
                  <a:cubicBezTo>
                    <a:pt x="2096769" y="811052"/>
                    <a:pt x="2099243" y="811982"/>
                    <a:pt x="2101773" y="812577"/>
                  </a:cubicBezTo>
                  <a:cubicBezTo>
                    <a:pt x="2104303" y="813172"/>
                    <a:pt x="2107057" y="813470"/>
                    <a:pt x="2110033" y="813470"/>
                  </a:cubicBezTo>
                  <a:cubicBezTo>
                    <a:pt x="2117028" y="813470"/>
                    <a:pt x="2123242" y="812149"/>
                    <a:pt x="2128674" y="809507"/>
                  </a:cubicBezTo>
                  <a:cubicBezTo>
                    <a:pt x="2134106" y="806866"/>
                    <a:pt x="2138664" y="803108"/>
                    <a:pt x="2142348" y="798234"/>
                  </a:cubicBezTo>
                  <a:cubicBezTo>
                    <a:pt x="2146031" y="793360"/>
                    <a:pt x="2148822" y="787425"/>
                    <a:pt x="2150719" y="780430"/>
                  </a:cubicBezTo>
                  <a:cubicBezTo>
                    <a:pt x="2152617" y="773435"/>
                    <a:pt x="2153565" y="765547"/>
                    <a:pt x="2153565" y="756766"/>
                  </a:cubicBezTo>
                  <a:cubicBezTo>
                    <a:pt x="2153565" y="749474"/>
                    <a:pt x="2152821" y="742572"/>
                    <a:pt x="2151333" y="736061"/>
                  </a:cubicBezTo>
                  <a:cubicBezTo>
                    <a:pt x="2149845" y="729550"/>
                    <a:pt x="2147482" y="723838"/>
                    <a:pt x="2144245" y="718927"/>
                  </a:cubicBezTo>
                  <a:cubicBezTo>
                    <a:pt x="2141008" y="714016"/>
                    <a:pt x="2136822" y="710146"/>
                    <a:pt x="2131688" y="707318"/>
                  </a:cubicBezTo>
                  <a:cubicBezTo>
                    <a:pt x="2126553" y="704491"/>
                    <a:pt x="2120340" y="703077"/>
                    <a:pt x="2113047" y="703077"/>
                  </a:cubicBezTo>
                  <a:close/>
                  <a:moveTo>
                    <a:pt x="1971884" y="703077"/>
                  </a:moveTo>
                  <a:cubicBezTo>
                    <a:pt x="1969726" y="703077"/>
                    <a:pt x="1967586" y="703356"/>
                    <a:pt x="1965465" y="703914"/>
                  </a:cubicBezTo>
                  <a:cubicBezTo>
                    <a:pt x="1963345" y="704472"/>
                    <a:pt x="1961205" y="705477"/>
                    <a:pt x="1959047" y="706928"/>
                  </a:cubicBezTo>
                  <a:cubicBezTo>
                    <a:pt x="1956889" y="708379"/>
                    <a:pt x="1954601" y="710369"/>
                    <a:pt x="1952182" y="712899"/>
                  </a:cubicBezTo>
                  <a:cubicBezTo>
                    <a:pt x="1949764" y="715429"/>
                    <a:pt x="1947178" y="718704"/>
                    <a:pt x="1944425" y="722722"/>
                  </a:cubicBezTo>
                  <a:lnTo>
                    <a:pt x="1944425" y="708100"/>
                  </a:lnTo>
                  <a:cubicBezTo>
                    <a:pt x="1944425" y="707504"/>
                    <a:pt x="1944295" y="707002"/>
                    <a:pt x="1944034" y="706593"/>
                  </a:cubicBezTo>
                  <a:cubicBezTo>
                    <a:pt x="1943774" y="706184"/>
                    <a:pt x="1943346" y="705811"/>
                    <a:pt x="1942750" y="705477"/>
                  </a:cubicBezTo>
                  <a:cubicBezTo>
                    <a:pt x="1942155" y="705142"/>
                    <a:pt x="1941318" y="704918"/>
                    <a:pt x="1940239" y="704807"/>
                  </a:cubicBezTo>
                  <a:cubicBezTo>
                    <a:pt x="1939160" y="704695"/>
                    <a:pt x="1937802" y="704639"/>
                    <a:pt x="1936165" y="704639"/>
                  </a:cubicBezTo>
                  <a:cubicBezTo>
                    <a:pt x="1934453" y="704639"/>
                    <a:pt x="1933077" y="704695"/>
                    <a:pt x="1932035" y="704807"/>
                  </a:cubicBezTo>
                  <a:cubicBezTo>
                    <a:pt x="1930993" y="704918"/>
                    <a:pt x="1930137" y="705142"/>
                    <a:pt x="1929468" y="705477"/>
                  </a:cubicBezTo>
                  <a:cubicBezTo>
                    <a:pt x="1928798" y="705811"/>
                    <a:pt x="1928351" y="706184"/>
                    <a:pt x="1928128" y="706593"/>
                  </a:cubicBezTo>
                  <a:cubicBezTo>
                    <a:pt x="1927905" y="707002"/>
                    <a:pt x="1927793" y="707504"/>
                    <a:pt x="1927793" y="708100"/>
                  </a:cubicBezTo>
                  <a:lnTo>
                    <a:pt x="1927793" y="808559"/>
                  </a:lnTo>
                  <a:cubicBezTo>
                    <a:pt x="1927793" y="809154"/>
                    <a:pt x="1927923" y="809656"/>
                    <a:pt x="1928184" y="810066"/>
                  </a:cubicBezTo>
                  <a:cubicBezTo>
                    <a:pt x="1928444" y="810475"/>
                    <a:pt x="1928928" y="810828"/>
                    <a:pt x="1929635" y="811126"/>
                  </a:cubicBezTo>
                  <a:cubicBezTo>
                    <a:pt x="1930342" y="811424"/>
                    <a:pt x="1931291" y="811647"/>
                    <a:pt x="1932481" y="811796"/>
                  </a:cubicBezTo>
                  <a:cubicBezTo>
                    <a:pt x="1933672" y="811944"/>
                    <a:pt x="1935160" y="812019"/>
                    <a:pt x="1936946" y="812019"/>
                  </a:cubicBezTo>
                  <a:cubicBezTo>
                    <a:pt x="1938807" y="812019"/>
                    <a:pt x="1940332" y="811944"/>
                    <a:pt x="1941523" y="811796"/>
                  </a:cubicBezTo>
                  <a:cubicBezTo>
                    <a:pt x="1942713" y="811647"/>
                    <a:pt x="1943643" y="811424"/>
                    <a:pt x="1944313" y="811126"/>
                  </a:cubicBezTo>
                  <a:cubicBezTo>
                    <a:pt x="1944983" y="810828"/>
                    <a:pt x="1945467" y="810475"/>
                    <a:pt x="1945764" y="810066"/>
                  </a:cubicBezTo>
                  <a:cubicBezTo>
                    <a:pt x="1946062" y="809656"/>
                    <a:pt x="1946211" y="809154"/>
                    <a:pt x="1946211" y="808559"/>
                  </a:cubicBezTo>
                  <a:lnTo>
                    <a:pt x="1946211" y="742479"/>
                  </a:lnTo>
                  <a:cubicBezTo>
                    <a:pt x="1948815" y="738386"/>
                    <a:pt x="1951196" y="734926"/>
                    <a:pt x="1953355" y="732098"/>
                  </a:cubicBezTo>
                  <a:cubicBezTo>
                    <a:pt x="1955513" y="729270"/>
                    <a:pt x="1957578" y="727001"/>
                    <a:pt x="1959549" y="725289"/>
                  </a:cubicBezTo>
                  <a:cubicBezTo>
                    <a:pt x="1961521" y="723578"/>
                    <a:pt x="1963400" y="722350"/>
                    <a:pt x="1965186" y="721606"/>
                  </a:cubicBezTo>
                  <a:cubicBezTo>
                    <a:pt x="1966972" y="720862"/>
                    <a:pt x="1968795" y="720490"/>
                    <a:pt x="1970656" y="720490"/>
                  </a:cubicBezTo>
                  <a:cubicBezTo>
                    <a:pt x="1972218" y="720490"/>
                    <a:pt x="1973670" y="720638"/>
                    <a:pt x="1975009" y="720936"/>
                  </a:cubicBezTo>
                  <a:cubicBezTo>
                    <a:pt x="1976348" y="721234"/>
                    <a:pt x="1977558" y="721550"/>
                    <a:pt x="1978637" y="721885"/>
                  </a:cubicBezTo>
                  <a:cubicBezTo>
                    <a:pt x="1979716" y="722220"/>
                    <a:pt x="1980683" y="722555"/>
                    <a:pt x="1981539" y="722889"/>
                  </a:cubicBezTo>
                  <a:cubicBezTo>
                    <a:pt x="1982395" y="723224"/>
                    <a:pt x="1983120" y="723392"/>
                    <a:pt x="1983715" y="723392"/>
                  </a:cubicBezTo>
                  <a:cubicBezTo>
                    <a:pt x="1984311" y="723392"/>
                    <a:pt x="1984776" y="723224"/>
                    <a:pt x="1985111" y="722889"/>
                  </a:cubicBezTo>
                  <a:cubicBezTo>
                    <a:pt x="1985446" y="722555"/>
                    <a:pt x="1985725" y="722071"/>
                    <a:pt x="1985948" y="721438"/>
                  </a:cubicBezTo>
                  <a:cubicBezTo>
                    <a:pt x="1986171" y="720806"/>
                    <a:pt x="1986320" y="719932"/>
                    <a:pt x="1986394" y="718815"/>
                  </a:cubicBezTo>
                  <a:cubicBezTo>
                    <a:pt x="1986469" y="717699"/>
                    <a:pt x="1986506" y="716322"/>
                    <a:pt x="1986506" y="714685"/>
                  </a:cubicBezTo>
                  <a:cubicBezTo>
                    <a:pt x="1986506" y="712974"/>
                    <a:pt x="1986487" y="711616"/>
                    <a:pt x="1986450" y="710611"/>
                  </a:cubicBezTo>
                  <a:cubicBezTo>
                    <a:pt x="1986413" y="709607"/>
                    <a:pt x="1986339" y="708844"/>
                    <a:pt x="1986227" y="708323"/>
                  </a:cubicBezTo>
                  <a:cubicBezTo>
                    <a:pt x="1986115" y="707802"/>
                    <a:pt x="1985985" y="707374"/>
                    <a:pt x="1985836" y="707039"/>
                  </a:cubicBezTo>
                  <a:cubicBezTo>
                    <a:pt x="1985687" y="706704"/>
                    <a:pt x="1985390" y="706351"/>
                    <a:pt x="1984943" y="705979"/>
                  </a:cubicBezTo>
                  <a:cubicBezTo>
                    <a:pt x="1984497" y="705607"/>
                    <a:pt x="1983734" y="705235"/>
                    <a:pt x="1982655" y="704863"/>
                  </a:cubicBezTo>
                  <a:cubicBezTo>
                    <a:pt x="1981576" y="704491"/>
                    <a:pt x="1980367" y="704156"/>
                    <a:pt x="1979027" y="703858"/>
                  </a:cubicBezTo>
                  <a:cubicBezTo>
                    <a:pt x="1977688" y="703560"/>
                    <a:pt x="1976404" y="703356"/>
                    <a:pt x="1975176" y="703244"/>
                  </a:cubicBezTo>
                  <a:cubicBezTo>
                    <a:pt x="1973949" y="703133"/>
                    <a:pt x="1972851" y="703077"/>
                    <a:pt x="1971884" y="703077"/>
                  </a:cubicBezTo>
                  <a:close/>
                  <a:moveTo>
                    <a:pt x="1777849" y="703077"/>
                  </a:moveTo>
                  <a:cubicBezTo>
                    <a:pt x="1771747" y="703077"/>
                    <a:pt x="1766408" y="703895"/>
                    <a:pt x="1761831" y="705532"/>
                  </a:cubicBezTo>
                  <a:cubicBezTo>
                    <a:pt x="1757255" y="707169"/>
                    <a:pt x="1753441" y="709346"/>
                    <a:pt x="1750390" y="712062"/>
                  </a:cubicBezTo>
                  <a:cubicBezTo>
                    <a:pt x="1747339" y="714778"/>
                    <a:pt x="1745051" y="717941"/>
                    <a:pt x="1743525" y="721550"/>
                  </a:cubicBezTo>
                  <a:cubicBezTo>
                    <a:pt x="1742000" y="725159"/>
                    <a:pt x="1741237" y="728936"/>
                    <a:pt x="1741237" y="732880"/>
                  </a:cubicBezTo>
                  <a:cubicBezTo>
                    <a:pt x="1741237" y="737344"/>
                    <a:pt x="1741963" y="741177"/>
                    <a:pt x="1743414" y="744377"/>
                  </a:cubicBezTo>
                  <a:cubicBezTo>
                    <a:pt x="1744865" y="747576"/>
                    <a:pt x="1746781" y="750330"/>
                    <a:pt x="1749162" y="752636"/>
                  </a:cubicBezTo>
                  <a:cubicBezTo>
                    <a:pt x="1751543" y="754943"/>
                    <a:pt x="1754241" y="756897"/>
                    <a:pt x="1757255" y="758497"/>
                  </a:cubicBezTo>
                  <a:cubicBezTo>
                    <a:pt x="1760268" y="760096"/>
                    <a:pt x="1763357" y="761529"/>
                    <a:pt x="1766519" y="762794"/>
                  </a:cubicBezTo>
                  <a:cubicBezTo>
                    <a:pt x="1769682" y="764059"/>
                    <a:pt x="1772751" y="765268"/>
                    <a:pt x="1775728" y="766422"/>
                  </a:cubicBezTo>
                  <a:cubicBezTo>
                    <a:pt x="1778704" y="767575"/>
                    <a:pt x="1781383" y="768896"/>
                    <a:pt x="1783765" y="770384"/>
                  </a:cubicBezTo>
                  <a:cubicBezTo>
                    <a:pt x="1786146" y="771873"/>
                    <a:pt x="1788062" y="773584"/>
                    <a:pt x="1789513" y="775519"/>
                  </a:cubicBezTo>
                  <a:cubicBezTo>
                    <a:pt x="1790964" y="777454"/>
                    <a:pt x="1791690" y="779835"/>
                    <a:pt x="1791690" y="782663"/>
                  </a:cubicBezTo>
                  <a:cubicBezTo>
                    <a:pt x="1791690" y="785416"/>
                    <a:pt x="1791188" y="787797"/>
                    <a:pt x="1790183" y="789806"/>
                  </a:cubicBezTo>
                  <a:cubicBezTo>
                    <a:pt x="1789178" y="791815"/>
                    <a:pt x="1787746" y="793471"/>
                    <a:pt x="1785886" y="794773"/>
                  </a:cubicBezTo>
                  <a:cubicBezTo>
                    <a:pt x="1784025" y="796076"/>
                    <a:pt x="1781830" y="797062"/>
                    <a:pt x="1779300" y="797731"/>
                  </a:cubicBezTo>
                  <a:cubicBezTo>
                    <a:pt x="1776770" y="798401"/>
                    <a:pt x="1773942" y="798736"/>
                    <a:pt x="1770817" y="798736"/>
                  </a:cubicBezTo>
                  <a:cubicBezTo>
                    <a:pt x="1766649" y="798736"/>
                    <a:pt x="1762966" y="798234"/>
                    <a:pt x="1759766" y="797229"/>
                  </a:cubicBezTo>
                  <a:cubicBezTo>
                    <a:pt x="1756566" y="796225"/>
                    <a:pt x="1753794" y="795127"/>
                    <a:pt x="1751450" y="793936"/>
                  </a:cubicBezTo>
                  <a:cubicBezTo>
                    <a:pt x="1749106" y="792746"/>
                    <a:pt x="1747134" y="791648"/>
                    <a:pt x="1745534" y="790643"/>
                  </a:cubicBezTo>
                  <a:cubicBezTo>
                    <a:pt x="1743934" y="789639"/>
                    <a:pt x="1742725" y="789137"/>
                    <a:pt x="1741907" y="789137"/>
                  </a:cubicBezTo>
                  <a:cubicBezTo>
                    <a:pt x="1741386" y="789137"/>
                    <a:pt x="1740921" y="789267"/>
                    <a:pt x="1740512" y="789527"/>
                  </a:cubicBezTo>
                  <a:cubicBezTo>
                    <a:pt x="1740102" y="789788"/>
                    <a:pt x="1739786" y="790216"/>
                    <a:pt x="1739563" y="790811"/>
                  </a:cubicBezTo>
                  <a:cubicBezTo>
                    <a:pt x="1739340" y="791406"/>
                    <a:pt x="1739153" y="792188"/>
                    <a:pt x="1739005" y="793155"/>
                  </a:cubicBezTo>
                  <a:cubicBezTo>
                    <a:pt x="1738856" y="794122"/>
                    <a:pt x="1738781" y="795313"/>
                    <a:pt x="1738781" y="796727"/>
                  </a:cubicBezTo>
                  <a:cubicBezTo>
                    <a:pt x="1738781" y="799034"/>
                    <a:pt x="1738967" y="800857"/>
                    <a:pt x="1739340" y="802196"/>
                  </a:cubicBezTo>
                  <a:cubicBezTo>
                    <a:pt x="1739712" y="803536"/>
                    <a:pt x="1740307" y="804578"/>
                    <a:pt x="1741125" y="805322"/>
                  </a:cubicBezTo>
                  <a:cubicBezTo>
                    <a:pt x="1741944" y="806066"/>
                    <a:pt x="1743246" y="806903"/>
                    <a:pt x="1745032" y="807833"/>
                  </a:cubicBezTo>
                  <a:cubicBezTo>
                    <a:pt x="1746818" y="808763"/>
                    <a:pt x="1748995" y="809656"/>
                    <a:pt x="1751562" y="810512"/>
                  </a:cubicBezTo>
                  <a:cubicBezTo>
                    <a:pt x="1754129" y="811368"/>
                    <a:pt x="1757031" y="812075"/>
                    <a:pt x="1760268" y="812633"/>
                  </a:cubicBezTo>
                  <a:cubicBezTo>
                    <a:pt x="1763506" y="813191"/>
                    <a:pt x="1766910" y="813470"/>
                    <a:pt x="1770482" y="813470"/>
                  </a:cubicBezTo>
                  <a:cubicBezTo>
                    <a:pt x="1776286" y="813470"/>
                    <a:pt x="1781607" y="812763"/>
                    <a:pt x="1786444" y="811349"/>
                  </a:cubicBezTo>
                  <a:cubicBezTo>
                    <a:pt x="1791280" y="809935"/>
                    <a:pt x="1795448" y="807852"/>
                    <a:pt x="1798945" y="805098"/>
                  </a:cubicBezTo>
                  <a:cubicBezTo>
                    <a:pt x="1802443" y="802345"/>
                    <a:pt x="1805140" y="798959"/>
                    <a:pt x="1807038" y="794941"/>
                  </a:cubicBezTo>
                  <a:cubicBezTo>
                    <a:pt x="1808935" y="790923"/>
                    <a:pt x="1809884" y="786346"/>
                    <a:pt x="1809884" y="781211"/>
                  </a:cubicBezTo>
                  <a:cubicBezTo>
                    <a:pt x="1809884" y="776895"/>
                    <a:pt x="1809158" y="773175"/>
                    <a:pt x="1807707" y="770049"/>
                  </a:cubicBezTo>
                  <a:cubicBezTo>
                    <a:pt x="1806256" y="766924"/>
                    <a:pt x="1804340" y="764245"/>
                    <a:pt x="1801959" y="762013"/>
                  </a:cubicBezTo>
                  <a:cubicBezTo>
                    <a:pt x="1799578" y="759780"/>
                    <a:pt x="1796843" y="757883"/>
                    <a:pt x="1793755" y="756320"/>
                  </a:cubicBezTo>
                  <a:cubicBezTo>
                    <a:pt x="1790667" y="754757"/>
                    <a:pt x="1787541" y="753343"/>
                    <a:pt x="1784379" y="752078"/>
                  </a:cubicBezTo>
                  <a:cubicBezTo>
                    <a:pt x="1781216" y="750813"/>
                    <a:pt x="1778109" y="749586"/>
                    <a:pt x="1775058" y="748395"/>
                  </a:cubicBezTo>
                  <a:cubicBezTo>
                    <a:pt x="1772007" y="747204"/>
                    <a:pt x="1769291" y="745865"/>
                    <a:pt x="1766910" y="744377"/>
                  </a:cubicBezTo>
                  <a:cubicBezTo>
                    <a:pt x="1764529" y="742888"/>
                    <a:pt x="1762594" y="741158"/>
                    <a:pt x="1761106" y="739186"/>
                  </a:cubicBezTo>
                  <a:cubicBezTo>
                    <a:pt x="1759617" y="737214"/>
                    <a:pt x="1758873" y="734777"/>
                    <a:pt x="1758873" y="731875"/>
                  </a:cubicBezTo>
                  <a:cubicBezTo>
                    <a:pt x="1758873" y="729791"/>
                    <a:pt x="1759264" y="727857"/>
                    <a:pt x="1760045" y="726071"/>
                  </a:cubicBezTo>
                  <a:cubicBezTo>
                    <a:pt x="1760826" y="724285"/>
                    <a:pt x="1761980" y="722741"/>
                    <a:pt x="1763506" y="721438"/>
                  </a:cubicBezTo>
                  <a:cubicBezTo>
                    <a:pt x="1765031" y="720136"/>
                    <a:pt x="1766984" y="719132"/>
                    <a:pt x="1769366" y="718425"/>
                  </a:cubicBezTo>
                  <a:cubicBezTo>
                    <a:pt x="1771747" y="717718"/>
                    <a:pt x="1774500" y="717364"/>
                    <a:pt x="1777626" y="717364"/>
                  </a:cubicBezTo>
                  <a:cubicBezTo>
                    <a:pt x="1781123" y="717364"/>
                    <a:pt x="1784230" y="717774"/>
                    <a:pt x="1786946" y="718592"/>
                  </a:cubicBezTo>
                  <a:cubicBezTo>
                    <a:pt x="1789662" y="719411"/>
                    <a:pt x="1792025" y="720285"/>
                    <a:pt x="1794034" y="721215"/>
                  </a:cubicBezTo>
                  <a:cubicBezTo>
                    <a:pt x="1796043" y="722145"/>
                    <a:pt x="1797680" y="723020"/>
                    <a:pt x="1798945" y="723838"/>
                  </a:cubicBezTo>
                  <a:cubicBezTo>
                    <a:pt x="1800210" y="724657"/>
                    <a:pt x="1801178" y="725066"/>
                    <a:pt x="1801847" y="725066"/>
                  </a:cubicBezTo>
                  <a:cubicBezTo>
                    <a:pt x="1802294" y="725066"/>
                    <a:pt x="1802703" y="724936"/>
                    <a:pt x="1803075" y="724675"/>
                  </a:cubicBezTo>
                  <a:cubicBezTo>
                    <a:pt x="1803447" y="724415"/>
                    <a:pt x="1803764" y="723987"/>
                    <a:pt x="1804024" y="723392"/>
                  </a:cubicBezTo>
                  <a:cubicBezTo>
                    <a:pt x="1804284" y="722796"/>
                    <a:pt x="1804470" y="722034"/>
                    <a:pt x="1804582" y="721104"/>
                  </a:cubicBezTo>
                  <a:cubicBezTo>
                    <a:pt x="1804694" y="720173"/>
                    <a:pt x="1804749" y="719076"/>
                    <a:pt x="1804749" y="717811"/>
                  </a:cubicBezTo>
                  <a:cubicBezTo>
                    <a:pt x="1804749" y="716620"/>
                    <a:pt x="1804694" y="715615"/>
                    <a:pt x="1804582" y="714797"/>
                  </a:cubicBezTo>
                  <a:cubicBezTo>
                    <a:pt x="1804470" y="713978"/>
                    <a:pt x="1804359" y="713290"/>
                    <a:pt x="1804247" y="712732"/>
                  </a:cubicBezTo>
                  <a:cubicBezTo>
                    <a:pt x="1804136" y="712174"/>
                    <a:pt x="1803950" y="711672"/>
                    <a:pt x="1803689" y="711225"/>
                  </a:cubicBezTo>
                  <a:cubicBezTo>
                    <a:pt x="1803429" y="710779"/>
                    <a:pt x="1802908" y="710258"/>
                    <a:pt x="1802126" y="709662"/>
                  </a:cubicBezTo>
                  <a:cubicBezTo>
                    <a:pt x="1801345" y="709067"/>
                    <a:pt x="1800192" y="708379"/>
                    <a:pt x="1798666" y="707597"/>
                  </a:cubicBezTo>
                  <a:cubicBezTo>
                    <a:pt x="1797141" y="706816"/>
                    <a:pt x="1795299" y="706090"/>
                    <a:pt x="1793141" y="705421"/>
                  </a:cubicBezTo>
                  <a:cubicBezTo>
                    <a:pt x="1790983" y="704751"/>
                    <a:pt x="1788564" y="704193"/>
                    <a:pt x="1785886" y="703746"/>
                  </a:cubicBezTo>
                  <a:cubicBezTo>
                    <a:pt x="1783206" y="703300"/>
                    <a:pt x="1780528" y="703077"/>
                    <a:pt x="1777849" y="703077"/>
                  </a:cubicBezTo>
                  <a:close/>
                  <a:moveTo>
                    <a:pt x="1521641" y="703077"/>
                  </a:moveTo>
                  <a:cubicBezTo>
                    <a:pt x="1514274" y="703077"/>
                    <a:pt x="1507614" y="704360"/>
                    <a:pt x="1501661" y="706928"/>
                  </a:cubicBezTo>
                  <a:cubicBezTo>
                    <a:pt x="1495708" y="709495"/>
                    <a:pt x="1490629" y="713178"/>
                    <a:pt x="1486425" y="717978"/>
                  </a:cubicBezTo>
                  <a:cubicBezTo>
                    <a:pt x="1482220" y="722778"/>
                    <a:pt x="1479002" y="728619"/>
                    <a:pt x="1476770" y="735503"/>
                  </a:cubicBezTo>
                  <a:cubicBezTo>
                    <a:pt x="1474537" y="742386"/>
                    <a:pt x="1473421" y="750144"/>
                    <a:pt x="1473421" y="758776"/>
                  </a:cubicBezTo>
                  <a:cubicBezTo>
                    <a:pt x="1473421" y="767854"/>
                    <a:pt x="1474500" y="775816"/>
                    <a:pt x="1476658" y="782663"/>
                  </a:cubicBezTo>
                  <a:cubicBezTo>
                    <a:pt x="1478816" y="789509"/>
                    <a:pt x="1482016" y="795201"/>
                    <a:pt x="1486257" y="799741"/>
                  </a:cubicBezTo>
                  <a:cubicBezTo>
                    <a:pt x="1490499" y="804280"/>
                    <a:pt x="1495726" y="807703"/>
                    <a:pt x="1501940" y="810010"/>
                  </a:cubicBezTo>
                  <a:cubicBezTo>
                    <a:pt x="1508154" y="812317"/>
                    <a:pt x="1515390" y="813470"/>
                    <a:pt x="1523650" y="813470"/>
                  </a:cubicBezTo>
                  <a:cubicBezTo>
                    <a:pt x="1528413" y="813470"/>
                    <a:pt x="1532896" y="813117"/>
                    <a:pt x="1537101" y="812410"/>
                  </a:cubicBezTo>
                  <a:cubicBezTo>
                    <a:pt x="1541305" y="811703"/>
                    <a:pt x="1545007" y="810903"/>
                    <a:pt x="1548207" y="810010"/>
                  </a:cubicBezTo>
                  <a:cubicBezTo>
                    <a:pt x="1551407" y="809117"/>
                    <a:pt x="1554011" y="808205"/>
                    <a:pt x="1556020" y="807275"/>
                  </a:cubicBezTo>
                  <a:cubicBezTo>
                    <a:pt x="1558030" y="806345"/>
                    <a:pt x="1559239" y="805675"/>
                    <a:pt x="1559648" y="805266"/>
                  </a:cubicBezTo>
                  <a:cubicBezTo>
                    <a:pt x="1560057" y="804857"/>
                    <a:pt x="1560392" y="804429"/>
                    <a:pt x="1560653" y="803982"/>
                  </a:cubicBezTo>
                  <a:cubicBezTo>
                    <a:pt x="1560913" y="803536"/>
                    <a:pt x="1561099" y="803033"/>
                    <a:pt x="1561211" y="802475"/>
                  </a:cubicBezTo>
                  <a:cubicBezTo>
                    <a:pt x="1561322" y="801917"/>
                    <a:pt x="1561416" y="801285"/>
                    <a:pt x="1561490" y="800578"/>
                  </a:cubicBezTo>
                  <a:cubicBezTo>
                    <a:pt x="1561564" y="799871"/>
                    <a:pt x="1561602" y="799034"/>
                    <a:pt x="1561602" y="798066"/>
                  </a:cubicBezTo>
                  <a:cubicBezTo>
                    <a:pt x="1561602" y="796727"/>
                    <a:pt x="1561545" y="795592"/>
                    <a:pt x="1561433" y="794662"/>
                  </a:cubicBezTo>
                  <a:cubicBezTo>
                    <a:pt x="1561321" y="793732"/>
                    <a:pt x="1561153" y="793006"/>
                    <a:pt x="1560928" y="792485"/>
                  </a:cubicBezTo>
                  <a:cubicBezTo>
                    <a:pt x="1560704" y="791964"/>
                    <a:pt x="1560386" y="791574"/>
                    <a:pt x="1559975" y="791313"/>
                  </a:cubicBezTo>
                  <a:cubicBezTo>
                    <a:pt x="1559564" y="791053"/>
                    <a:pt x="1559097" y="790923"/>
                    <a:pt x="1558574" y="790923"/>
                  </a:cubicBezTo>
                  <a:cubicBezTo>
                    <a:pt x="1557676" y="790923"/>
                    <a:pt x="1556349" y="791313"/>
                    <a:pt x="1554591" y="792095"/>
                  </a:cubicBezTo>
                  <a:cubicBezTo>
                    <a:pt x="1552834" y="792876"/>
                    <a:pt x="1550590" y="793750"/>
                    <a:pt x="1547861" y="794718"/>
                  </a:cubicBezTo>
                  <a:cubicBezTo>
                    <a:pt x="1545131" y="795685"/>
                    <a:pt x="1541897" y="796559"/>
                    <a:pt x="1538158" y="797341"/>
                  </a:cubicBezTo>
                  <a:cubicBezTo>
                    <a:pt x="1534420" y="798122"/>
                    <a:pt x="1530158" y="798513"/>
                    <a:pt x="1525372" y="798513"/>
                  </a:cubicBezTo>
                  <a:cubicBezTo>
                    <a:pt x="1519315" y="798513"/>
                    <a:pt x="1514193" y="797657"/>
                    <a:pt x="1510006" y="795945"/>
                  </a:cubicBezTo>
                  <a:cubicBezTo>
                    <a:pt x="1505818" y="794234"/>
                    <a:pt x="1502416" y="791778"/>
                    <a:pt x="1499798" y="788578"/>
                  </a:cubicBezTo>
                  <a:cubicBezTo>
                    <a:pt x="1497181" y="785379"/>
                    <a:pt x="1495312" y="781546"/>
                    <a:pt x="1494190" y="777082"/>
                  </a:cubicBezTo>
                  <a:cubicBezTo>
                    <a:pt x="1493069" y="772617"/>
                    <a:pt x="1492508" y="767594"/>
                    <a:pt x="1492508" y="762013"/>
                  </a:cubicBezTo>
                  <a:lnTo>
                    <a:pt x="1558666" y="762013"/>
                  </a:lnTo>
                  <a:cubicBezTo>
                    <a:pt x="1560536" y="762013"/>
                    <a:pt x="1562199" y="761399"/>
                    <a:pt x="1563657" y="760171"/>
                  </a:cubicBezTo>
                  <a:cubicBezTo>
                    <a:pt x="1565114" y="758943"/>
                    <a:pt x="1565843" y="756878"/>
                    <a:pt x="1565843" y="753976"/>
                  </a:cubicBezTo>
                  <a:lnTo>
                    <a:pt x="1565843" y="750627"/>
                  </a:lnTo>
                  <a:cubicBezTo>
                    <a:pt x="1565843" y="744079"/>
                    <a:pt x="1565006" y="737921"/>
                    <a:pt x="1563332" y="732154"/>
                  </a:cubicBezTo>
                  <a:cubicBezTo>
                    <a:pt x="1561657" y="726387"/>
                    <a:pt x="1559034" y="721364"/>
                    <a:pt x="1555462" y="717085"/>
                  </a:cubicBezTo>
                  <a:cubicBezTo>
                    <a:pt x="1551890" y="712806"/>
                    <a:pt x="1547333" y="709402"/>
                    <a:pt x="1541789" y="706872"/>
                  </a:cubicBezTo>
                  <a:cubicBezTo>
                    <a:pt x="1536245" y="704342"/>
                    <a:pt x="1529529" y="703077"/>
                    <a:pt x="1521641" y="703077"/>
                  </a:cubicBezTo>
                  <a:close/>
                  <a:moveTo>
                    <a:pt x="1425424" y="703077"/>
                  </a:moveTo>
                  <a:cubicBezTo>
                    <a:pt x="1419322" y="703077"/>
                    <a:pt x="1413983" y="703895"/>
                    <a:pt x="1409406" y="705532"/>
                  </a:cubicBezTo>
                  <a:cubicBezTo>
                    <a:pt x="1404830" y="707169"/>
                    <a:pt x="1401016" y="709346"/>
                    <a:pt x="1397965" y="712062"/>
                  </a:cubicBezTo>
                  <a:cubicBezTo>
                    <a:pt x="1394914" y="714778"/>
                    <a:pt x="1392626" y="717941"/>
                    <a:pt x="1391100" y="721550"/>
                  </a:cubicBezTo>
                  <a:cubicBezTo>
                    <a:pt x="1389575" y="725159"/>
                    <a:pt x="1388812" y="728936"/>
                    <a:pt x="1388812" y="732880"/>
                  </a:cubicBezTo>
                  <a:cubicBezTo>
                    <a:pt x="1388812" y="737344"/>
                    <a:pt x="1389538" y="741177"/>
                    <a:pt x="1390989" y="744377"/>
                  </a:cubicBezTo>
                  <a:cubicBezTo>
                    <a:pt x="1392440" y="747576"/>
                    <a:pt x="1394356" y="750330"/>
                    <a:pt x="1396737" y="752636"/>
                  </a:cubicBezTo>
                  <a:cubicBezTo>
                    <a:pt x="1399118" y="754943"/>
                    <a:pt x="1401816" y="756897"/>
                    <a:pt x="1404830" y="758497"/>
                  </a:cubicBezTo>
                  <a:cubicBezTo>
                    <a:pt x="1407843" y="760096"/>
                    <a:pt x="1410932" y="761529"/>
                    <a:pt x="1414094" y="762794"/>
                  </a:cubicBezTo>
                  <a:cubicBezTo>
                    <a:pt x="1417257" y="764059"/>
                    <a:pt x="1420326" y="765268"/>
                    <a:pt x="1423303" y="766422"/>
                  </a:cubicBezTo>
                  <a:cubicBezTo>
                    <a:pt x="1426280" y="767575"/>
                    <a:pt x="1428958" y="768896"/>
                    <a:pt x="1431340" y="770384"/>
                  </a:cubicBezTo>
                  <a:cubicBezTo>
                    <a:pt x="1433721" y="771873"/>
                    <a:pt x="1435637" y="773584"/>
                    <a:pt x="1437088" y="775519"/>
                  </a:cubicBezTo>
                  <a:cubicBezTo>
                    <a:pt x="1438539" y="777454"/>
                    <a:pt x="1439265" y="779835"/>
                    <a:pt x="1439265" y="782663"/>
                  </a:cubicBezTo>
                  <a:cubicBezTo>
                    <a:pt x="1439265" y="785416"/>
                    <a:pt x="1438762" y="787797"/>
                    <a:pt x="1437758" y="789806"/>
                  </a:cubicBezTo>
                  <a:cubicBezTo>
                    <a:pt x="1436753" y="791815"/>
                    <a:pt x="1435321" y="793471"/>
                    <a:pt x="1433460" y="794773"/>
                  </a:cubicBezTo>
                  <a:cubicBezTo>
                    <a:pt x="1431600" y="796076"/>
                    <a:pt x="1429405" y="797062"/>
                    <a:pt x="1426875" y="797731"/>
                  </a:cubicBezTo>
                  <a:cubicBezTo>
                    <a:pt x="1424345" y="798401"/>
                    <a:pt x="1421517" y="798736"/>
                    <a:pt x="1418392" y="798736"/>
                  </a:cubicBezTo>
                  <a:cubicBezTo>
                    <a:pt x="1414224" y="798736"/>
                    <a:pt x="1410541" y="798234"/>
                    <a:pt x="1407341" y="797229"/>
                  </a:cubicBezTo>
                  <a:cubicBezTo>
                    <a:pt x="1404141" y="796225"/>
                    <a:pt x="1401369" y="795127"/>
                    <a:pt x="1399025" y="793936"/>
                  </a:cubicBezTo>
                  <a:cubicBezTo>
                    <a:pt x="1396681" y="792746"/>
                    <a:pt x="1394709" y="791648"/>
                    <a:pt x="1393110" y="790643"/>
                  </a:cubicBezTo>
                  <a:cubicBezTo>
                    <a:pt x="1391510" y="789639"/>
                    <a:pt x="1390300" y="789137"/>
                    <a:pt x="1389482" y="789137"/>
                  </a:cubicBezTo>
                  <a:cubicBezTo>
                    <a:pt x="1388961" y="789137"/>
                    <a:pt x="1388496" y="789267"/>
                    <a:pt x="1388086" y="789527"/>
                  </a:cubicBezTo>
                  <a:cubicBezTo>
                    <a:pt x="1387677" y="789788"/>
                    <a:pt x="1387361" y="790216"/>
                    <a:pt x="1387138" y="790811"/>
                  </a:cubicBezTo>
                  <a:cubicBezTo>
                    <a:pt x="1386914" y="791406"/>
                    <a:pt x="1386728" y="792188"/>
                    <a:pt x="1386580" y="793155"/>
                  </a:cubicBezTo>
                  <a:cubicBezTo>
                    <a:pt x="1386431" y="794122"/>
                    <a:pt x="1386356" y="795313"/>
                    <a:pt x="1386356" y="796727"/>
                  </a:cubicBezTo>
                  <a:cubicBezTo>
                    <a:pt x="1386356" y="799034"/>
                    <a:pt x="1386542" y="800857"/>
                    <a:pt x="1386914" y="802196"/>
                  </a:cubicBezTo>
                  <a:cubicBezTo>
                    <a:pt x="1387286" y="803536"/>
                    <a:pt x="1387882" y="804578"/>
                    <a:pt x="1388700" y="805322"/>
                  </a:cubicBezTo>
                  <a:cubicBezTo>
                    <a:pt x="1389519" y="806066"/>
                    <a:pt x="1390821" y="806903"/>
                    <a:pt x="1392607" y="807833"/>
                  </a:cubicBezTo>
                  <a:cubicBezTo>
                    <a:pt x="1394393" y="808763"/>
                    <a:pt x="1396570" y="809656"/>
                    <a:pt x="1399137" y="810512"/>
                  </a:cubicBezTo>
                  <a:cubicBezTo>
                    <a:pt x="1401704" y="811368"/>
                    <a:pt x="1404606" y="812075"/>
                    <a:pt x="1407843" y="812633"/>
                  </a:cubicBezTo>
                  <a:cubicBezTo>
                    <a:pt x="1411080" y="813191"/>
                    <a:pt x="1414485" y="813470"/>
                    <a:pt x="1418057" y="813470"/>
                  </a:cubicBezTo>
                  <a:cubicBezTo>
                    <a:pt x="1423861" y="813470"/>
                    <a:pt x="1429182" y="812763"/>
                    <a:pt x="1434019" y="811349"/>
                  </a:cubicBezTo>
                  <a:cubicBezTo>
                    <a:pt x="1438856" y="809935"/>
                    <a:pt x="1443023" y="807852"/>
                    <a:pt x="1446520" y="805098"/>
                  </a:cubicBezTo>
                  <a:cubicBezTo>
                    <a:pt x="1450018" y="802345"/>
                    <a:pt x="1452715" y="798959"/>
                    <a:pt x="1454613" y="794941"/>
                  </a:cubicBezTo>
                  <a:cubicBezTo>
                    <a:pt x="1456510" y="790923"/>
                    <a:pt x="1457459" y="786346"/>
                    <a:pt x="1457459" y="781211"/>
                  </a:cubicBezTo>
                  <a:cubicBezTo>
                    <a:pt x="1457459" y="776895"/>
                    <a:pt x="1456734" y="773175"/>
                    <a:pt x="1455282" y="770049"/>
                  </a:cubicBezTo>
                  <a:cubicBezTo>
                    <a:pt x="1453831" y="766924"/>
                    <a:pt x="1451915" y="764245"/>
                    <a:pt x="1449534" y="762013"/>
                  </a:cubicBezTo>
                  <a:cubicBezTo>
                    <a:pt x="1447153" y="759780"/>
                    <a:pt x="1444418" y="757883"/>
                    <a:pt x="1441330" y="756320"/>
                  </a:cubicBezTo>
                  <a:cubicBezTo>
                    <a:pt x="1438242" y="754757"/>
                    <a:pt x="1435116" y="753343"/>
                    <a:pt x="1431954" y="752078"/>
                  </a:cubicBezTo>
                  <a:cubicBezTo>
                    <a:pt x="1428791" y="750813"/>
                    <a:pt x="1425684" y="749586"/>
                    <a:pt x="1422633" y="748395"/>
                  </a:cubicBezTo>
                  <a:cubicBezTo>
                    <a:pt x="1419582" y="747204"/>
                    <a:pt x="1416866" y="745865"/>
                    <a:pt x="1414485" y="744377"/>
                  </a:cubicBezTo>
                  <a:cubicBezTo>
                    <a:pt x="1412104" y="742888"/>
                    <a:pt x="1410169" y="741158"/>
                    <a:pt x="1408681" y="739186"/>
                  </a:cubicBezTo>
                  <a:cubicBezTo>
                    <a:pt x="1407192" y="737214"/>
                    <a:pt x="1406448" y="734777"/>
                    <a:pt x="1406448" y="731875"/>
                  </a:cubicBezTo>
                  <a:cubicBezTo>
                    <a:pt x="1406448" y="729791"/>
                    <a:pt x="1406839" y="727857"/>
                    <a:pt x="1407620" y="726071"/>
                  </a:cubicBezTo>
                  <a:cubicBezTo>
                    <a:pt x="1408402" y="724285"/>
                    <a:pt x="1409555" y="722741"/>
                    <a:pt x="1411080" y="721438"/>
                  </a:cubicBezTo>
                  <a:cubicBezTo>
                    <a:pt x="1412606" y="720136"/>
                    <a:pt x="1414559" y="719132"/>
                    <a:pt x="1416940" y="718425"/>
                  </a:cubicBezTo>
                  <a:cubicBezTo>
                    <a:pt x="1419322" y="717718"/>
                    <a:pt x="1422075" y="717364"/>
                    <a:pt x="1425200" y="717364"/>
                  </a:cubicBezTo>
                  <a:cubicBezTo>
                    <a:pt x="1428698" y="717364"/>
                    <a:pt x="1431805" y="717774"/>
                    <a:pt x="1434521" y="718592"/>
                  </a:cubicBezTo>
                  <a:cubicBezTo>
                    <a:pt x="1437237" y="719411"/>
                    <a:pt x="1439600" y="720285"/>
                    <a:pt x="1441609" y="721215"/>
                  </a:cubicBezTo>
                  <a:cubicBezTo>
                    <a:pt x="1443618" y="722145"/>
                    <a:pt x="1445255" y="723020"/>
                    <a:pt x="1446520" y="723838"/>
                  </a:cubicBezTo>
                  <a:cubicBezTo>
                    <a:pt x="1447785" y="724657"/>
                    <a:pt x="1448752" y="725066"/>
                    <a:pt x="1449422" y="725066"/>
                  </a:cubicBezTo>
                  <a:cubicBezTo>
                    <a:pt x="1449869" y="725066"/>
                    <a:pt x="1450278" y="724936"/>
                    <a:pt x="1450650" y="724675"/>
                  </a:cubicBezTo>
                  <a:cubicBezTo>
                    <a:pt x="1451022" y="724415"/>
                    <a:pt x="1451338" y="723987"/>
                    <a:pt x="1451599" y="723392"/>
                  </a:cubicBezTo>
                  <a:cubicBezTo>
                    <a:pt x="1451859" y="722796"/>
                    <a:pt x="1452045" y="722034"/>
                    <a:pt x="1452157" y="721104"/>
                  </a:cubicBezTo>
                  <a:cubicBezTo>
                    <a:pt x="1452269" y="720173"/>
                    <a:pt x="1452324" y="719076"/>
                    <a:pt x="1452324" y="717811"/>
                  </a:cubicBezTo>
                  <a:cubicBezTo>
                    <a:pt x="1452324" y="716620"/>
                    <a:pt x="1452269" y="715615"/>
                    <a:pt x="1452157" y="714797"/>
                  </a:cubicBezTo>
                  <a:cubicBezTo>
                    <a:pt x="1452045" y="713978"/>
                    <a:pt x="1451934" y="713290"/>
                    <a:pt x="1451822" y="712732"/>
                  </a:cubicBezTo>
                  <a:cubicBezTo>
                    <a:pt x="1451710" y="712174"/>
                    <a:pt x="1451524" y="711672"/>
                    <a:pt x="1451264" y="711225"/>
                  </a:cubicBezTo>
                  <a:cubicBezTo>
                    <a:pt x="1451004" y="710779"/>
                    <a:pt x="1450483" y="710258"/>
                    <a:pt x="1449701" y="709662"/>
                  </a:cubicBezTo>
                  <a:cubicBezTo>
                    <a:pt x="1448920" y="709067"/>
                    <a:pt x="1447767" y="708379"/>
                    <a:pt x="1446241" y="707597"/>
                  </a:cubicBezTo>
                  <a:cubicBezTo>
                    <a:pt x="1444716" y="706816"/>
                    <a:pt x="1442874" y="706090"/>
                    <a:pt x="1440716" y="705421"/>
                  </a:cubicBezTo>
                  <a:cubicBezTo>
                    <a:pt x="1438558" y="704751"/>
                    <a:pt x="1436139" y="704193"/>
                    <a:pt x="1433460" y="703746"/>
                  </a:cubicBezTo>
                  <a:cubicBezTo>
                    <a:pt x="1430782" y="703300"/>
                    <a:pt x="1428103" y="703077"/>
                    <a:pt x="1425424" y="703077"/>
                  </a:cubicBezTo>
                  <a:close/>
                  <a:moveTo>
                    <a:pt x="1201847" y="703077"/>
                  </a:moveTo>
                  <a:cubicBezTo>
                    <a:pt x="1197977" y="703077"/>
                    <a:pt x="1194145" y="703430"/>
                    <a:pt x="1190350" y="704137"/>
                  </a:cubicBezTo>
                  <a:cubicBezTo>
                    <a:pt x="1186555" y="704844"/>
                    <a:pt x="1183057" y="705737"/>
                    <a:pt x="1179857" y="706816"/>
                  </a:cubicBezTo>
                  <a:cubicBezTo>
                    <a:pt x="1176658" y="707895"/>
                    <a:pt x="1173830" y="709086"/>
                    <a:pt x="1171374" y="710388"/>
                  </a:cubicBezTo>
                  <a:cubicBezTo>
                    <a:pt x="1168918" y="711690"/>
                    <a:pt x="1167188" y="712825"/>
                    <a:pt x="1166184" y="713792"/>
                  </a:cubicBezTo>
                  <a:cubicBezTo>
                    <a:pt x="1165179" y="714760"/>
                    <a:pt x="1164547" y="715783"/>
                    <a:pt x="1164286" y="716862"/>
                  </a:cubicBezTo>
                  <a:cubicBezTo>
                    <a:pt x="1164026" y="717941"/>
                    <a:pt x="1163896" y="719411"/>
                    <a:pt x="1163896" y="721271"/>
                  </a:cubicBezTo>
                  <a:cubicBezTo>
                    <a:pt x="1163896" y="722387"/>
                    <a:pt x="1163970" y="723410"/>
                    <a:pt x="1164119" y="724341"/>
                  </a:cubicBezTo>
                  <a:cubicBezTo>
                    <a:pt x="1164268" y="725271"/>
                    <a:pt x="1164509" y="726033"/>
                    <a:pt x="1164844" y="726629"/>
                  </a:cubicBezTo>
                  <a:cubicBezTo>
                    <a:pt x="1165179" y="727224"/>
                    <a:pt x="1165570" y="727671"/>
                    <a:pt x="1166016" y="727968"/>
                  </a:cubicBezTo>
                  <a:cubicBezTo>
                    <a:pt x="1166463" y="728266"/>
                    <a:pt x="1166984" y="728415"/>
                    <a:pt x="1167579" y="728415"/>
                  </a:cubicBezTo>
                  <a:cubicBezTo>
                    <a:pt x="1168472" y="728415"/>
                    <a:pt x="1169830" y="727875"/>
                    <a:pt x="1171653" y="726796"/>
                  </a:cubicBezTo>
                  <a:cubicBezTo>
                    <a:pt x="1173476" y="725717"/>
                    <a:pt x="1175746" y="724527"/>
                    <a:pt x="1178462" y="723224"/>
                  </a:cubicBezTo>
                  <a:cubicBezTo>
                    <a:pt x="1181178" y="721922"/>
                    <a:pt x="1184341" y="720731"/>
                    <a:pt x="1187950" y="719652"/>
                  </a:cubicBezTo>
                  <a:cubicBezTo>
                    <a:pt x="1191559" y="718573"/>
                    <a:pt x="1195633" y="718034"/>
                    <a:pt x="1200172" y="718034"/>
                  </a:cubicBezTo>
                  <a:cubicBezTo>
                    <a:pt x="1204414" y="718034"/>
                    <a:pt x="1207986" y="718536"/>
                    <a:pt x="1210888" y="719541"/>
                  </a:cubicBezTo>
                  <a:cubicBezTo>
                    <a:pt x="1213790" y="720545"/>
                    <a:pt x="1216153" y="722034"/>
                    <a:pt x="1217976" y="724006"/>
                  </a:cubicBezTo>
                  <a:cubicBezTo>
                    <a:pt x="1219799" y="725978"/>
                    <a:pt x="1221120" y="728452"/>
                    <a:pt x="1221938" y="731428"/>
                  </a:cubicBezTo>
                  <a:cubicBezTo>
                    <a:pt x="1222757" y="734405"/>
                    <a:pt x="1223166" y="737828"/>
                    <a:pt x="1223166" y="741698"/>
                  </a:cubicBezTo>
                  <a:lnTo>
                    <a:pt x="1223166" y="749511"/>
                  </a:lnTo>
                  <a:lnTo>
                    <a:pt x="1209325" y="749511"/>
                  </a:lnTo>
                  <a:cubicBezTo>
                    <a:pt x="1201512" y="749511"/>
                    <a:pt x="1194480" y="750199"/>
                    <a:pt x="1188229" y="751576"/>
                  </a:cubicBezTo>
                  <a:cubicBezTo>
                    <a:pt x="1181978" y="752953"/>
                    <a:pt x="1176695" y="755018"/>
                    <a:pt x="1172379" y="757771"/>
                  </a:cubicBezTo>
                  <a:cubicBezTo>
                    <a:pt x="1168063" y="760524"/>
                    <a:pt x="1164751" y="763985"/>
                    <a:pt x="1162444" y="768152"/>
                  </a:cubicBezTo>
                  <a:cubicBezTo>
                    <a:pt x="1160138" y="772319"/>
                    <a:pt x="1158984" y="777230"/>
                    <a:pt x="1158984" y="782886"/>
                  </a:cubicBezTo>
                  <a:cubicBezTo>
                    <a:pt x="1158984" y="787723"/>
                    <a:pt x="1159821" y="792039"/>
                    <a:pt x="1161496" y="795834"/>
                  </a:cubicBezTo>
                  <a:cubicBezTo>
                    <a:pt x="1163170" y="799629"/>
                    <a:pt x="1165514" y="802829"/>
                    <a:pt x="1168528" y="805433"/>
                  </a:cubicBezTo>
                  <a:cubicBezTo>
                    <a:pt x="1171542" y="808038"/>
                    <a:pt x="1175188" y="810028"/>
                    <a:pt x="1179467" y="811405"/>
                  </a:cubicBezTo>
                  <a:cubicBezTo>
                    <a:pt x="1183746" y="812782"/>
                    <a:pt x="1188526" y="813470"/>
                    <a:pt x="1193810" y="813470"/>
                  </a:cubicBezTo>
                  <a:cubicBezTo>
                    <a:pt x="1199838" y="813470"/>
                    <a:pt x="1205549" y="812168"/>
                    <a:pt x="1210944" y="809563"/>
                  </a:cubicBezTo>
                  <a:cubicBezTo>
                    <a:pt x="1216339" y="806959"/>
                    <a:pt x="1221232" y="803312"/>
                    <a:pt x="1225622" y="798624"/>
                  </a:cubicBezTo>
                  <a:lnTo>
                    <a:pt x="1225622" y="808670"/>
                  </a:lnTo>
                  <a:cubicBezTo>
                    <a:pt x="1225622" y="809563"/>
                    <a:pt x="1225882" y="810233"/>
                    <a:pt x="1226403" y="810679"/>
                  </a:cubicBezTo>
                  <a:cubicBezTo>
                    <a:pt x="1226924" y="811126"/>
                    <a:pt x="1227761" y="811461"/>
                    <a:pt x="1228915" y="811684"/>
                  </a:cubicBezTo>
                  <a:cubicBezTo>
                    <a:pt x="1230068" y="811907"/>
                    <a:pt x="1231612" y="812019"/>
                    <a:pt x="1233547" y="812019"/>
                  </a:cubicBezTo>
                  <a:cubicBezTo>
                    <a:pt x="1235556" y="812019"/>
                    <a:pt x="1237082" y="811907"/>
                    <a:pt x="1238124" y="811684"/>
                  </a:cubicBezTo>
                  <a:cubicBezTo>
                    <a:pt x="1239165" y="811461"/>
                    <a:pt x="1239984" y="811126"/>
                    <a:pt x="1240579" y="810679"/>
                  </a:cubicBezTo>
                  <a:cubicBezTo>
                    <a:pt x="1241174" y="810233"/>
                    <a:pt x="1241472" y="809563"/>
                    <a:pt x="1241472" y="808670"/>
                  </a:cubicBezTo>
                  <a:lnTo>
                    <a:pt x="1241472" y="740916"/>
                  </a:lnTo>
                  <a:cubicBezTo>
                    <a:pt x="1241472" y="734665"/>
                    <a:pt x="1240765" y="729196"/>
                    <a:pt x="1239351" y="724508"/>
                  </a:cubicBezTo>
                  <a:cubicBezTo>
                    <a:pt x="1237938" y="719820"/>
                    <a:pt x="1235668" y="715895"/>
                    <a:pt x="1232542" y="712732"/>
                  </a:cubicBezTo>
                  <a:cubicBezTo>
                    <a:pt x="1229417" y="709569"/>
                    <a:pt x="1225324" y="707169"/>
                    <a:pt x="1220264" y="705532"/>
                  </a:cubicBezTo>
                  <a:cubicBezTo>
                    <a:pt x="1215204" y="703895"/>
                    <a:pt x="1209065" y="703077"/>
                    <a:pt x="1201847" y="703077"/>
                  </a:cubicBezTo>
                  <a:close/>
                  <a:moveTo>
                    <a:pt x="916097" y="703077"/>
                  </a:moveTo>
                  <a:cubicBezTo>
                    <a:pt x="912227" y="703077"/>
                    <a:pt x="908395" y="703430"/>
                    <a:pt x="904600" y="704137"/>
                  </a:cubicBezTo>
                  <a:cubicBezTo>
                    <a:pt x="900805" y="704844"/>
                    <a:pt x="897307" y="705737"/>
                    <a:pt x="894107" y="706816"/>
                  </a:cubicBezTo>
                  <a:cubicBezTo>
                    <a:pt x="890907" y="707895"/>
                    <a:pt x="888080" y="709086"/>
                    <a:pt x="885624" y="710388"/>
                  </a:cubicBezTo>
                  <a:cubicBezTo>
                    <a:pt x="883168" y="711690"/>
                    <a:pt x="881438" y="712825"/>
                    <a:pt x="880434" y="713792"/>
                  </a:cubicBezTo>
                  <a:cubicBezTo>
                    <a:pt x="879429" y="714760"/>
                    <a:pt x="878797" y="715783"/>
                    <a:pt x="878536" y="716862"/>
                  </a:cubicBezTo>
                  <a:cubicBezTo>
                    <a:pt x="878276" y="717941"/>
                    <a:pt x="878146" y="719411"/>
                    <a:pt x="878146" y="721271"/>
                  </a:cubicBezTo>
                  <a:cubicBezTo>
                    <a:pt x="878146" y="722387"/>
                    <a:pt x="878220" y="723410"/>
                    <a:pt x="878369" y="724341"/>
                  </a:cubicBezTo>
                  <a:cubicBezTo>
                    <a:pt x="878518" y="725271"/>
                    <a:pt x="878759" y="726033"/>
                    <a:pt x="879094" y="726629"/>
                  </a:cubicBezTo>
                  <a:cubicBezTo>
                    <a:pt x="879429" y="727224"/>
                    <a:pt x="879820" y="727671"/>
                    <a:pt x="880266" y="727968"/>
                  </a:cubicBezTo>
                  <a:cubicBezTo>
                    <a:pt x="880713" y="728266"/>
                    <a:pt x="881234" y="728415"/>
                    <a:pt x="881829" y="728415"/>
                  </a:cubicBezTo>
                  <a:cubicBezTo>
                    <a:pt x="882722" y="728415"/>
                    <a:pt x="884080" y="727875"/>
                    <a:pt x="885903" y="726796"/>
                  </a:cubicBezTo>
                  <a:cubicBezTo>
                    <a:pt x="887726" y="725717"/>
                    <a:pt x="889996" y="724527"/>
                    <a:pt x="892712" y="723224"/>
                  </a:cubicBezTo>
                  <a:cubicBezTo>
                    <a:pt x="895428" y="721922"/>
                    <a:pt x="898591" y="720731"/>
                    <a:pt x="902200" y="719652"/>
                  </a:cubicBezTo>
                  <a:cubicBezTo>
                    <a:pt x="905809" y="718573"/>
                    <a:pt x="909883" y="718034"/>
                    <a:pt x="914422" y="718034"/>
                  </a:cubicBezTo>
                  <a:cubicBezTo>
                    <a:pt x="918664" y="718034"/>
                    <a:pt x="922236" y="718536"/>
                    <a:pt x="925138" y="719541"/>
                  </a:cubicBezTo>
                  <a:cubicBezTo>
                    <a:pt x="928040" y="720545"/>
                    <a:pt x="930403" y="722034"/>
                    <a:pt x="932226" y="724006"/>
                  </a:cubicBezTo>
                  <a:cubicBezTo>
                    <a:pt x="934049" y="725978"/>
                    <a:pt x="935370" y="728452"/>
                    <a:pt x="936188" y="731428"/>
                  </a:cubicBezTo>
                  <a:cubicBezTo>
                    <a:pt x="937007" y="734405"/>
                    <a:pt x="937416" y="737828"/>
                    <a:pt x="937416" y="741698"/>
                  </a:cubicBezTo>
                  <a:lnTo>
                    <a:pt x="937416" y="749511"/>
                  </a:lnTo>
                  <a:lnTo>
                    <a:pt x="923575" y="749511"/>
                  </a:lnTo>
                  <a:cubicBezTo>
                    <a:pt x="915762" y="749511"/>
                    <a:pt x="908730" y="750199"/>
                    <a:pt x="902479" y="751576"/>
                  </a:cubicBezTo>
                  <a:cubicBezTo>
                    <a:pt x="896228" y="752953"/>
                    <a:pt x="890945" y="755018"/>
                    <a:pt x="886629" y="757771"/>
                  </a:cubicBezTo>
                  <a:cubicBezTo>
                    <a:pt x="882313" y="760524"/>
                    <a:pt x="879001" y="763985"/>
                    <a:pt x="876694" y="768152"/>
                  </a:cubicBezTo>
                  <a:cubicBezTo>
                    <a:pt x="874388" y="772319"/>
                    <a:pt x="873234" y="777230"/>
                    <a:pt x="873234" y="782886"/>
                  </a:cubicBezTo>
                  <a:cubicBezTo>
                    <a:pt x="873234" y="787723"/>
                    <a:pt x="874071" y="792039"/>
                    <a:pt x="875746" y="795834"/>
                  </a:cubicBezTo>
                  <a:cubicBezTo>
                    <a:pt x="877420" y="799629"/>
                    <a:pt x="879764" y="802829"/>
                    <a:pt x="882778" y="805433"/>
                  </a:cubicBezTo>
                  <a:cubicBezTo>
                    <a:pt x="885792" y="808038"/>
                    <a:pt x="889438" y="810028"/>
                    <a:pt x="893717" y="811405"/>
                  </a:cubicBezTo>
                  <a:cubicBezTo>
                    <a:pt x="897995" y="812782"/>
                    <a:pt x="902777" y="813470"/>
                    <a:pt x="908060" y="813470"/>
                  </a:cubicBezTo>
                  <a:cubicBezTo>
                    <a:pt x="914087" y="813470"/>
                    <a:pt x="919799" y="812168"/>
                    <a:pt x="925194" y="809563"/>
                  </a:cubicBezTo>
                  <a:cubicBezTo>
                    <a:pt x="930589" y="806959"/>
                    <a:pt x="935482" y="803312"/>
                    <a:pt x="939872" y="798624"/>
                  </a:cubicBezTo>
                  <a:lnTo>
                    <a:pt x="939872" y="808670"/>
                  </a:lnTo>
                  <a:cubicBezTo>
                    <a:pt x="939872" y="809563"/>
                    <a:pt x="940132" y="810233"/>
                    <a:pt x="940653" y="810679"/>
                  </a:cubicBezTo>
                  <a:cubicBezTo>
                    <a:pt x="941174" y="811126"/>
                    <a:pt x="942011" y="811461"/>
                    <a:pt x="943165" y="811684"/>
                  </a:cubicBezTo>
                  <a:cubicBezTo>
                    <a:pt x="944318" y="811907"/>
                    <a:pt x="945862" y="812019"/>
                    <a:pt x="947797" y="812019"/>
                  </a:cubicBezTo>
                  <a:cubicBezTo>
                    <a:pt x="949806" y="812019"/>
                    <a:pt x="951332" y="811907"/>
                    <a:pt x="952374" y="811684"/>
                  </a:cubicBezTo>
                  <a:cubicBezTo>
                    <a:pt x="953415" y="811461"/>
                    <a:pt x="954234" y="811126"/>
                    <a:pt x="954829" y="810679"/>
                  </a:cubicBezTo>
                  <a:cubicBezTo>
                    <a:pt x="955424" y="810233"/>
                    <a:pt x="955722" y="809563"/>
                    <a:pt x="955722" y="808670"/>
                  </a:cubicBezTo>
                  <a:lnTo>
                    <a:pt x="955722" y="740916"/>
                  </a:lnTo>
                  <a:cubicBezTo>
                    <a:pt x="955722" y="734665"/>
                    <a:pt x="955015" y="729196"/>
                    <a:pt x="953601" y="724508"/>
                  </a:cubicBezTo>
                  <a:cubicBezTo>
                    <a:pt x="952187" y="719820"/>
                    <a:pt x="949918" y="715895"/>
                    <a:pt x="946792" y="712732"/>
                  </a:cubicBezTo>
                  <a:cubicBezTo>
                    <a:pt x="943667" y="709569"/>
                    <a:pt x="939574" y="707169"/>
                    <a:pt x="934514" y="705532"/>
                  </a:cubicBezTo>
                  <a:cubicBezTo>
                    <a:pt x="929454" y="703895"/>
                    <a:pt x="923315" y="703077"/>
                    <a:pt x="916097" y="703077"/>
                  </a:cubicBezTo>
                  <a:close/>
                  <a:moveTo>
                    <a:pt x="697022" y="703077"/>
                  </a:moveTo>
                  <a:cubicBezTo>
                    <a:pt x="693152" y="703077"/>
                    <a:pt x="689320" y="703430"/>
                    <a:pt x="685525" y="704137"/>
                  </a:cubicBezTo>
                  <a:cubicBezTo>
                    <a:pt x="681730" y="704844"/>
                    <a:pt x="678232" y="705737"/>
                    <a:pt x="675032" y="706816"/>
                  </a:cubicBezTo>
                  <a:cubicBezTo>
                    <a:pt x="671833" y="707895"/>
                    <a:pt x="669005" y="709086"/>
                    <a:pt x="666549" y="710388"/>
                  </a:cubicBezTo>
                  <a:cubicBezTo>
                    <a:pt x="664094" y="711690"/>
                    <a:pt x="662363" y="712825"/>
                    <a:pt x="661359" y="713792"/>
                  </a:cubicBezTo>
                  <a:cubicBezTo>
                    <a:pt x="660354" y="714760"/>
                    <a:pt x="659722" y="715783"/>
                    <a:pt x="659461" y="716862"/>
                  </a:cubicBezTo>
                  <a:cubicBezTo>
                    <a:pt x="659201" y="717941"/>
                    <a:pt x="659070" y="719411"/>
                    <a:pt x="659070" y="721271"/>
                  </a:cubicBezTo>
                  <a:cubicBezTo>
                    <a:pt x="659070" y="722387"/>
                    <a:pt x="659145" y="723410"/>
                    <a:pt x="659294" y="724341"/>
                  </a:cubicBezTo>
                  <a:cubicBezTo>
                    <a:pt x="659443" y="725271"/>
                    <a:pt x="659684" y="726033"/>
                    <a:pt x="660019" y="726629"/>
                  </a:cubicBezTo>
                  <a:cubicBezTo>
                    <a:pt x="660354" y="727224"/>
                    <a:pt x="660745" y="727671"/>
                    <a:pt x="661191" y="727968"/>
                  </a:cubicBezTo>
                  <a:cubicBezTo>
                    <a:pt x="661638" y="728266"/>
                    <a:pt x="662159" y="728415"/>
                    <a:pt x="662754" y="728415"/>
                  </a:cubicBezTo>
                  <a:cubicBezTo>
                    <a:pt x="663647" y="728415"/>
                    <a:pt x="665005" y="727875"/>
                    <a:pt x="666828" y="726796"/>
                  </a:cubicBezTo>
                  <a:cubicBezTo>
                    <a:pt x="668651" y="725717"/>
                    <a:pt x="670921" y="724527"/>
                    <a:pt x="673637" y="723224"/>
                  </a:cubicBezTo>
                  <a:cubicBezTo>
                    <a:pt x="676353" y="721922"/>
                    <a:pt x="679516" y="720731"/>
                    <a:pt x="683125" y="719652"/>
                  </a:cubicBezTo>
                  <a:cubicBezTo>
                    <a:pt x="686734" y="718573"/>
                    <a:pt x="690808" y="718034"/>
                    <a:pt x="695347" y="718034"/>
                  </a:cubicBezTo>
                  <a:cubicBezTo>
                    <a:pt x="699589" y="718034"/>
                    <a:pt x="703161" y="718536"/>
                    <a:pt x="706063" y="719541"/>
                  </a:cubicBezTo>
                  <a:cubicBezTo>
                    <a:pt x="708965" y="720545"/>
                    <a:pt x="711328" y="722034"/>
                    <a:pt x="713151" y="724006"/>
                  </a:cubicBezTo>
                  <a:cubicBezTo>
                    <a:pt x="714974" y="725978"/>
                    <a:pt x="716295" y="728452"/>
                    <a:pt x="717113" y="731428"/>
                  </a:cubicBezTo>
                  <a:cubicBezTo>
                    <a:pt x="717932" y="734405"/>
                    <a:pt x="718341" y="737828"/>
                    <a:pt x="718341" y="741698"/>
                  </a:cubicBezTo>
                  <a:lnTo>
                    <a:pt x="718341" y="749511"/>
                  </a:lnTo>
                  <a:lnTo>
                    <a:pt x="704500" y="749511"/>
                  </a:lnTo>
                  <a:cubicBezTo>
                    <a:pt x="696687" y="749511"/>
                    <a:pt x="689655" y="750199"/>
                    <a:pt x="683404" y="751576"/>
                  </a:cubicBezTo>
                  <a:cubicBezTo>
                    <a:pt x="677153" y="752953"/>
                    <a:pt x="671870" y="755018"/>
                    <a:pt x="667554" y="757771"/>
                  </a:cubicBezTo>
                  <a:cubicBezTo>
                    <a:pt x="663238" y="760524"/>
                    <a:pt x="659926" y="763985"/>
                    <a:pt x="657619" y="768152"/>
                  </a:cubicBezTo>
                  <a:cubicBezTo>
                    <a:pt x="655313" y="772319"/>
                    <a:pt x="654159" y="777230"/>
                    <a:pt x="654159" y="782886"/>
                  </a:cubicBezTo>
                  <a:cubicBezTo>
                    <a:pt x="654159" y="787723"/>
                    <a:pt x="654996" y="792039"/>
                    <a:pt x="656671" y="795834"/>
                  </a:cubicBezTo>
                  <a:cubicBezTo>
                    <a:pt x="658345" y="799629"/>
                    <a:pt x="660689" y="802829"/>
                    <a:pt x="663703" y="805433"/>
                  </a:cubicBezTo>
                  <a:cubicBezTo>
                    <a:pt x="666717" y="808038"/>
                    <a:pt x="670363" y="810028"/>
                    <a:pt x="674642" y="811405"/>
                  </a:cubicBezTo>
                  <a:cubicBezTo>
                    <a:pt x="678920" y="812782"/>
                    <a:pt x="683702" y="813470"/>
                    <a:pt x="688985" y="813470"/>
                  </a:cubicBezTo>
                  <a:cubicBezTo>
                    <a:pt x="695012" y="813470"/>
                    <a:pt x="700724" y="812168"/>
                    <a:pt x="706119" y="809563"/>
                  </a:cubicBezTo>
                  <a:cubicBezTo>
                    <a:pt x="711514" y="806959"/>
                    <a:pt x="716406" y="803312"/>
                    <a:pt x="720797" y="798624"/>
                  </a:cubicBezTo>
                  <a:lnTo>
                    <a:pt x="720797" y="808670"/>
                  </a:lnTo>
                  <a:cubicBezTo>
                    <a:pt x="720797" y="809563"/>
                    <a:pt x="721057" y="810233"/>
                    <a:pt x="721578" y="810679"/>
                  </a:cubicBezTo>
                  <a:cubicBezTo>
                    <a:pt x="722099" y="811126"/>
                    <a:pt x="722936" y="811461"/>
                    <a:pt x="724090" y="811684"/>
                  </a:cubicBezTo>
                  <a:cubicBezTo>
                    <a:pt x="725243" y="811907"/>
                    <a:pt x="726787" y="812019"/>
                    <a:pt x="728722" y="812019"/>
                  </a:cubicBezTo>
                  <a:cubicBezTo>
                    <a:pt x="730731" y="812019"/>
                    <a:pt x="732257" y="811907"/>
                    <a:pt x="733299" y="811684"/>
                  </a:cubicBezTo>
                  <a:cubicBezTo>
                    <a:pt x="734340" y="811461"/>
                    <a:pt x="735159" y="811126"/>
                    <a:pt x="735754" y="810679"/>
                  </a:cubicBezTo>
                  <a:cubicBezTo>
                    <a:pt x="736350" y="810233"/>
                    <a:pt x="736647" y="809563"/>
                    <a:pt x="736647" y="808670"/>
                  </a:cubicBezTo>
                  <a:lnTo>
                    <a:pt x="736647" y="740916"/>
                  </a:lnTo>
                  <a:cubicBezTo>
                    <a:pt x="736647" y="734665"/>
                    <a:pt x="735940" y="729196"/>
                    <a:pt x="734526" y="724508"/>
                  </a:cubicBezTo>
                  <a:cubicBezTo>
                    <a:pt x="733112" y="719820"/>
                    <a:pt x="730843" y="715895"/>
                    <a:pt x="727718" y="712732"/>
                  </a:cubicBezTo>
                  <a:cubicBezTo>
                    <a:pt x="724592" y="709569"/>
                    <a:pt x="720499" y="707169"/>
                    <a:pt x="715439" y="705532"/>
                  </a:cubicBezTo>
                  <a:cubicBezTo>
                    <a:pt x="710379" y="703895"/>
                    <a:pt x="704240" y="703077"/>
                    <a:pt x="697022" y="703077"/>
                  </a:cubicBezTo>
                  <a:close/>
                  <a:moveTo>
                    <a:pt x="540566" y="703077"/>
                  </a:moveTo>
                  <a:cubicBezTo>
                    <a:pt x="533199" y="703077"/>
                    <a:pt x="526539" y="704360"/>
                    <a:pt x="520586" y="706928"/>
                  </a:cubicBezTo>
                  <a:cubicBezTo>
                    <a:pt x="514633" y="709495"/>
                    <a:pt x="509554" y="713178"/>
                    <a:pt x="505350" y="717978"/>
                  </a:cubicBezTo>
                  <a:cubicBezTo>
                    <a:pt x="501145" y="722778"/>
                    <a:pt x="497927" y="728619"/>
                    <a:pt x="495694" y="735503"/>
                  </a:cubicBezTo>
                  <a:cubicBezTo>
                    <a:pt x="493462" y="742386"/>
                    <a:pt x="492346" y="750144"/>
                    <a:pt x="492346" y="758776"/>
                  </a:cubicBezTo>
                  <a:cubicBezTo>
                    <a:pt x="492346" y="767854"/>
                    <a:pt x="493425" y="775816"/>
                    <a:pt x="495583" y="782663"/>
                  </a:cubicBezTo>
                  <a:cubicBezTo>
                    <a:pt x="497741" y="789509"/>
                    <a:pt x="500941" y="795201"/>
                    <a:pt x="505182" y="799741"/>
                  </a:cubicBezTo>
                  <a:cubicBezTo>
                    <a:pt x="509424" y="804280"/>
                    <a:pt x="514651" y="807703"/>
                    <a:pt x="520865" y="810010"/>
                  </a:cubicBezTo>
                  <a:cubicBezTo>
                    <a:pt x="527079" y="812317"/>
                    <a:pt x="534315" y="813470"/>
                    <a:pt x="542575" y="813470"/>
                  </a:cubicBezTo>
                  <a:cubicBezTo>
                    <a:pt x="547338" y="813470"/>
                    <a:pt x="551821" y="813117"/>
                    <a:pt x="556026" y="812410"/>
                  </a:cubicBezTo>
                  <a:cubicBezTo>
                    <a:pt x="560230" y="811703"/>
                    <a:pt x="563932" y="810903"/>
                    <a:pt x="567132" y="810010"/>
                  </a:cubicBezTo>
                  <a:cubicBezTo>
                    <a:pt x="570332" y="809117"/>
                    <a:pt x="572936" y="808205"/>
                    <a:pt x="574945" y="807275"/>
                  </a:cubicBezTo>
                  <a:cubicBezTo>
                    <a:pt x="576955" y="806345"/>
                    <a:pt x="578164" y="805675"/>
                    <a:pt x="578573" y="805266"/>
                  </a:cubicBezTo>
                  <a:cubicBezTo>
                    <a:pt x="578982" y="804857"/>
                    <a:pt x="579317" y="804429"/>
                    <a:pt x="579578" y="803982"/>
                  </a:cubicBezTo>
                  <a:cubicBezTo>
                    <a:pt x="579838" y="803536"/>
                    <a:pt x="580024" y="803033"/>
                    <a:pt x="580136" y="802475"/>
                  </a:cubicBezTo>
                  <a:cubicBezTo>
                    <a:pt x="580247" y="801917"/>
                    <a:pt x="580340" y="801285"/>
                    <a:pt x="580415" y="800578"/>
                  </a:cubicBezTo>
                  <a:cubicBezTo>
                    <a:pt x="580489" y="799871"/>
                    <a:pt x="580526" y="799034"/>
                    <a:pt x="580526" y="798066"/>
                  </a:cubicBezTo>
                  <a:cubicBezTo>
                    <a:pt x="580526" y="796727"/>
                    <a:pt x="580470" y="795592"/>
                    <a:pt x="580358" y="794662"/>
                  </a:cubicBezTo>
                  <a:cubicBezTo>
                    <a:pt x="580246" y="793732"/>
                    <a:pt x="580078" y="793006"/>
                    <a:pt x="579853" y="792485"/>
                  </a:cubicBezTo>
                  <a:cubicBezTo>
                    <a:pt x="579629" y="791964"/>
                    <a:pt x="579311" y="791574"/>
                    <a:pt x="578900" y="791313"/>
                  </a:cubicBezTo>
                  <a:cubicBezTo>
                    <a:pt x="578489" y="791053"/>
                    <a:pt x="578022" y="790923"/>
                    <a:pt x="577499" y="790923"/>
                  </a:cubicBezTo>
                  <a:cubicBezTo>
                    <a:pt x="576601" y="790923"/>
                    <a:pt x="575274" y="791313"/>
                    <a:pt x="573516" y="792095"/>
                  </a:cubicBezTo>
                  <a:cubicBezTo>
                    <a:pt x="571759" y="792876"/>
                    <a:pt x="569515" y="793750"/>
                    <a:pt x="566786" y="794718"/>
                  </a:cubicBezTo>
                  <a:cubicBezTo>
                    <a:pt x="564056" y="795685"/>
                    <a:pt x="560822" y="796559"/>
                    <a:pt x="557083" y="797341"/>
                  </a:cubicBezTo>
                  <a:cubicBezTo>
                    <a:pt x="553345" y="798122"/>
                    <a:pt x="549082" y="798513"/>
                    <a:pt x="544297" y="798513"/>
                  </a:cubicBezTo>
                  <a:cubicBezTo>
                    <a:pt x="538240" y="798513"/>
                    <a:pt x="533118" y="797657"/>
                    <a:pt x="528930" y="795945"/>
                  </a:cubicBezTo>
                  <a:cubicBezTo>
                    <a:pt x="524743" y="794234"/>
                    <a:pt x="521341" y="791778"/>
                    <a:pt x="518723" y="788578"/>
                  </a:cubicBezTo>
                  <a:cubicBezTo>
                    <a:pt x="516106" y="785379"/>
                    <a:pt x="514237" y="781546"/>
                    <a:pt x="513115" y="777082"/>
                  </a:cubicBezTo>
                  <a:cubicBezTo>
                    <a:pt x="511994" y="772617"/>
                    <a:pt x="511433" y="767594"/>
                    <a:pt x="511433" y="762013"/>
                  </a:cubicBezTo>
                  <a:lnTo>
                    <a:pt x="577591" y="762013"/>
                  </a:lnTo>
                  <a:cubicBezTo>
                    <a:pt x="579461" y="762013"/>
                    <a:pt x="581124" y="761399"/>
                    <a:pt x="582582" y="760171"/>
                  </a:cubicBezTo>
                  <a:cubicBezTo>
                    <a:pt x="584039" y="758943"/>
                    <a:pt x="584768" y="756878"/>
                    <a:pt x="584768" y="753976"/>
                  </a:cubicBezTo>
                  <a:lnTo>
                    <a:pt x="584768" y="750627"/>
                  </a:lnTo>
                  <a:cubicBezTo>
                    <a:pt x="584768" y="744079"/>
                    <a:pt x="583931" y="737921"/>
                    <a:pt x="582257" y="732154"/>
                  </a:cubicBezTo>
                  <a:cubicBezTo>
                    <a:pt x="580582" y="726387"/>
                    <a:pt x="577959" y="721364"/>
                    <a:pt x="574387" y="717085"/>
                  </a:cubicBezTo>
                  <a:cubicBezTo>
                    <a:pt x="570815" y="712806"/>
                    <a:pt x="566258" y="709402"/>
                    <a:pt x="560714" y="706872"/>
                  </a:cubicBezTo>
                  <a:cubicBezTo>
                    <a:pt x="555170" y="704342"/>
                    <a:pt x="548454" y="703077"/>
                    <a:pt x="540566" y="703077"/>
                  </a:cubicBezTo>
                  <a:close/>
                  <a:moveTo>
                    <a:pt x="325547" y="703077"/>
                  </a:moveTo>
                  <a:cubicBezTo>
                    <a:pt x="321677" y="703077"/>
                    <a:pt x="317845" y="703430"/>
                    <a:pt x="314050" y="704137"/>
                  </a:cubicBezTo>
                  <a:cubicBezTo>
                    <a:pt x="310255" y="704844"/>
                    <a:pt x="306757" y="705737"/>
                    <a:pt x="303557" y="706816"/>
                  </a:cubicBezTo>
                  <a:cubicBezTo>
                    <a:pt x="300358" y="707895"/>
                    <a:pt x="297530" y="709086"/>
                    <a:pt x="295074" y="710388"/>
                  </a:cubicBezTo>
                  <a:cubicBezTo>
                    <a:pt x="292618" y="711690"/>
                    <a:pt x="290888" y="712825"/>
                    <a:pt x="289884" y="713792"/>
                  </a:cubicBezTo>
                  <a:cubicBezTo>
                    <a:pt x="288879" y="714760"/>
                    <a:pt x="288247" y="715783"/>
                    <a:pt x="287986" y="716862"/>
                  </a:cubicBezTo>
                  <a:cubicBezTo>
                    <a:pt x="287726" y="717941"/>
                    <a:pt x="287596" y="719411"/>
                    <a:pt x="287596" y="721271"/>
                  </a:cubicBezTo>
                  <a:cubicBezTo>
                    <a:pt x="287596" y="722387"/>
                    <a:pt x="287670" y="723410"/>
                    <a:pt x="287819" y="724341"/>
                  </a:cubicBezTo>
                  <a:cubicBezTo>
                    <a:pt x="287968" y="725271"/>
                    <a:pt x="288209" y="726033"/>
                    <a:pt x="288544" y="726629"/>
                  </a:cubicBezTo>
                  <a:cubicBezTo>
                    <a:pt x="288879" y="727224"/>
                    <a:pt x="289270" y="727671"/>
                    <a:pt x="289716" y="727968"/>
                  </a:cubicBezTo>
                  <a:cubicBezTo>
                    <a:pt x="290163" y="728266"/>
                    <a:pt x="290684" y="728415"/>
                    <a:pt x="291279" y="728415"/>
                  </a:cubicBezTo>
                  <a:cubicBezTo>
                    <a:pt x="292172" y="728415"/>
                    <a:pt x="293530" y="727875"/>
                    <a:pt x="295353" y="726796"/>
                  </a:cubicBezTo>
                  <a:cubicBezTo>
                    <a:pt x="297176" y="725717"/>
                    <a:pt x="299446" y="724527"/>
                    <a:pt x="302162" y="723224"/>
                  </a:cubicBezTo>
                  <a:cubicBezTo>
                    <a:pt x="304878" y="721922"/>
                    <a:pt x="308041" y="720731"/>
                    <a:pt x="311650" y="719652"/>
                  </a:cubicBezTo>
                  <a:cubicBezTo>
                    <a:pt x="315259" y="718573"/>
                    <a:pt x="319333" y="718034"/>
                    <a:pt x="323872" y="718034"/>
                  </a:cubicBezTo>
                  <a:cubicBezTo>
                    <a:pt x="328114" y="718034"/>
                    <a:pt x="331686" y="718536"/>
                    <a:pt x="334588" y="719541"/>
                  </a:cubicBezTo>
                  <a:cubicBezTo>
                    <a:pt x="337490" y="720545"/>
                    <a:pt x="339853" y="722034"/>
                    <a:pt x="341676" y="724006"/>
                  </a:cubicBezTo>
                  <a:cubicBezTo>
                    <a:pt x="343499" y="725978"/>
                    <a:pt x="344820" y="728452"/>
                    <a:pt x="345638" y="731428"/>
                  </a:cubicBezTo>
                  <a:cubicBezTo>
                    <a:pt x="346457" y="734405"/>
                    <a:pt x="346866" y="737828"/>
                    <a:pt x="346866" y="741698"/>
                  </a:cubicBezTo>
                  <a:lnTo>
                    <a:pt x="346866" y="749511"/>
                  </a:lnTo>
                  <a:lnTo>
                    <a:pt x="333025" y="749511"/>
                  </a:lnTo>
                  <a:cubicBezTo>
                    <a:pt x="325212" y="749511"/>
                    <a:pt x="318180" y="750199"/>
                    <a:pt x="311929" y="751576"/>
                  </a:cubicBezTo>
                  <a:cubicBezTo>
                    <a:pt x="305678" y="752953"/>
                    <a:pt x="300395" y="755018"/>
                    <a:pt x="296079" y="757771"/>
                  </a:cubicBezTo>
                  <a:cubicBezTo>
                    <a:pt x="291763" y="760524"/>
                    <a:pt x="288451" y="763985"/>
                    <a:pt x="286144" y="768152"/>
                  </a:cubicBezTo>
                  <a:cubicBezTo>
                    <a:pt x="283838" y="772319"/>
                    <a:pt x="282684" y="777230"/>
                    <a:pt x="282684" y="782886"/>
                  </a:cubicBezTo>
                  <a:cubicBezTo>
                    <a:pt x="282684" y="787723"/>
                    <a:pt x="283521" y="792039"/>
                    <a:pt x="285196" y="795834"/>
                  </a:cubicBezTo>
                  <a:cubicBezTo>
                    <a:pt x="286870" y="799629"/>
                    <a:pt x="289214" y="802829"/>
                    <a:pt x="292228" y="805433"/>
                  </a:cubicBezTo>
                  <a:cubicBezTo>
                    <a:pt x="295242" y="808038"/>
                    <a:pt x="298888" y="810028"/>
                    <a:pt x="303167" y="811405"/>
                  </a:cubicBezTo>
                  <a:cubicBezTo>
                    <a:pt x="307445" y="812782"/>
                    <a:pt x="312227" y="813470"/>
                    <a:pt x="317510" y="813470"/>
                  </a:cubicBezTo>
                  <a:cubicBezTo>
                    <a:pt x="323537" y="813470"/>
                    <a:pt x="329249" y="812168"/>
                    <a:pt x="334644" y="809563"/>
                  </a:cubicBezTo>
                  <a:cubicBezTo>
                    <a:pt x="340039" y="806959"/>
                    <a:pt x="344932" y="803312"/>
                    <a:pt x="349322" y="798624"/>
                  </a:cubicBezTo>
                  <a:lnTo>
                    <a:pt x="349322" y="808670"/>
                  </a:lnTo>
                  <a:cubicBezTo>
                    <a:pt x="349322" y="809563"/>
                    <a:pt x="349582" y="810233"/>
                    <a:pt x="350103" y="810679"/>
                  </a:cubicBezTo>
                  <a:cubicBezTo>
                    <a:pt x="350624" y="811126"/>
                    <a:pt x="351461" y="811461"/>
                    <a:pt x="352615" y="811684"/>
                  </a:cubicBezTo>
                  <a:cubicBezTo>
                    <a:pt x="353768" y="811907"/>
                    <a:pt x="355312" y="812019"/>
                    <a:pt x="357247" y="812019"/>
                  </a:cubicBezTo>
                  <a:cubicBezTo>
                    <a:pt x="359256" y="812019"/>
                    <a:pt x="360782" y="811907"/>
                    <a:pt x="361824" y="811684"/>
                  </a:cubicBezTo>
                  <a:cubicBezTo>
                    <a:pt x="362865" y="811461"/>
                    <a:pt x="363684" y="811126"/>
                    <a:pt x="364279" y="810679"/>
                  </a:cubicBezTo>
                  <a:cubicBezTo>
                    <a:pt x="364874" y="810233"/>
                    <a:pt x="365172" y="809563"/>
                    <a:pt x="365172" y="808670"/>
                  </a:cubicBezTo>
                  <a:lnTo>
                    <a:pt x="365172" y="740916"/>
                  </a:lnTo>
                  <a:cubicBezTo>
                    <a:pt x="365172" y="734665"/>
                    <a:pt x="364465" y="729196"/>
                    <a:pt x="363051" y="724508"/>
                  </a:cubicBezTo>
                  <a:cubicBezTo>
                    <a:pt x="361637" y="719820"/>
                    <a:pt x="359368" y="715895"/>
                    <a:pt x="356242" y="712732"/>
                  </a:cubicBezTo>
                  <a:cubicBezTo>
                    <a:pt x="353117" y="709569"/>
                    <a:pt x="349024" y="707169"/>
                    <a:pt x="343964" y="705532"/>
                  </a:cubicBezTo>
                  <a:cubicBezTo>
                    <a:pt x="338904" y="703895"/>
                    <a:pt x="332765" y="703077"/>
                    <a:pt x="325547" y="703077"/>
                  </a:cubicBezTo>
                  <a:close/>
                  <a:moveTo>
                    <a:pt x="257383" y="703077"/>
                  </a:moveTo>
                  <a:cubicBezTo>
                    <a:pt x="255225" y="703077"/>
                    <a:pt x="253086" y="703356"/>
                    <a:pt x="250965" y="703914"/>
                  </a:cubicBezTo>
                  <a:cubicBezTo>
                    <a:pt x="248844" y="704472"/>
                    <a:pt x="246705" y="705477"/>
                    <a:pt x="244547" y="706928"/>
                  </a:cubicBezTo>
                  <a:cubicBezTo>
                    <a:pt x="242389" y="708379"/>
                    <a:pt x="240101" y="710369"/>
                    <a:pt x="237682" y="712899"/>
                  </a:cubicBezTo>
                  <a:cubicBezTo>
                    <a:pt x="235264" y="715429"/>
                    <a:pt x="232678" y="718704"/>
                    <a:pt x="229925" y="722722"/>
                  </a:cubicBezTo>
                  <a:lnTo>
                    <a:pt x="229925" y="708100"/>
                  </a:lnTo>
                  <a:cubicBezTo>
                    <a:pt x="229925" y="707504"/>
                    <a:pt x="229794" y="707002"/>
                    <a:pt x="229534" y="706593"/>
                  </a:cubicBezTo>
                  <a:cubicBezTo>
                    <a:pt x="229273" y="706184"/>
                    <a:pt x="228846" y="705811"/>
                    <a:pt x="228250" y="705477"/>
                  </a:cubicBezTo>
                  <a:cubicBezTo>
                    <a:pt x="227655" y="705142"/>
                    <a:pt x="226818" y="704918"/>
                    <a:pt x="225739" y="704807"/>
                  </a:cubicBezTo>
                  <a:cubicBezTo>
                    <a:pt x="224660" y="704695"/>
                    <a:pt x="223302" y="704639"/>
                    <a:pt x="221665" y="704639"/>
                  </a:cubicBezTo>
                  <a:cubicBezTo>
                    <a:pt x="219953" y="704639"/>
                    <a:pt x="218576" y="704695"/>
                    <a:pt x="217535" y="704807"/>
                  </a:cubicBezTo>
                  <a:cubicBezTo>
                    <a:pt x="216493" y="704918"/>
                    <a:pt x="215637" y="705142"/>
                    <a:pt x="214967" y="705477"/>
                  </a:cubicBezTo>
                  <a:cubicBezTo>
                    <a:pt x="214298" y="705811"/>
                    <a:pt x="213851" y="706184"/>
                    <a:pt x="213628" y="706593"/>
                  </a:cubicBezTo>
                  <a:cubicBezTo>
                    <a:pt x="213405" y="707002"/>
                    <a:pt x="213293" y="707504"/>
                    <a:pt x="213293" y="708100"/>
                  </a:cubicBezTo>
                  <a:lnTo>
                    <a:pt x="213293" y="808559"/>
                  </a:lnTo>
                  <a:cubicBezTo>
                    <a:pt x="213293" y="809154"/>
                    <a:pt x="213423" y="809656"/>
                    <a:pt x="213684" y="810066"/>
                  </a:cubicBezTo>
                  <a:cubicBezTo>
                    <a:pt x="213944" y="810475"/>
                    <a:pt x="214428" y="810828"/>
                    <a:pt x="215135" y="811126"/>
                  </a:cubicBezTo>
                  <a:cubicBezTo>
                    <a:pt x="215842" y="811424"/>
                    <a:pt x="216791" y="811647"/>
                    <a:pt x="217981" y="811796"/>
                  </a:cubicBezTo>
                  <a:cubicBezTo>
                    <a:pt x="219172" y="811944"/>
                    <a:pt x="220660" y="812019"/>
                    <a:pt x="222446" y="812019"/>
                  </a:cubicBezTo>
                  <a:cubicBezTo>
                    <a:pt x="224306" y="812019"/>
                    <a:pt x="225832" y="811944"/>
                    <a:pt x="227022" y="811796"/>
                  </a:cubicBezTo>
                  <a:cubicBezTo>
                    <a:pt x="228213" y="811647"/>
                    <a:pt x="229143" y="811424"/>
                    <a:pt x="229813" y="811126"/>
                  </a:cubicBezTo>
                  <a:cubicBezTo>
                    <a:pt x="230483" y="810828"/>
                    <a:pt x="230966" y="810475"/>
                    <a:pt x="231264" y="810066"/>
                  </a:cubicBezTo>
                  <a:cubicBezTo>
                    <a:pt x="231562" y="809656"/>
                    <a:pt x="231711" y="809154"/>
                    <a:pt x="231711" y="808559"/>
                  </a:cubicBezTo>
                  <a:lnTo>
                    <a:pt x="231711" y="742479"/>
                  </a:lnTo>
                  <a:cubicBezTo>
                    <a:pt x="234315" y="738386"/>
                    <a:pt x="236696" y="734926"/>
                    <a:pt x="238854" y="732098"/>
                  </a:cubicBezTo>
                  <a:cubicBezTo>
                    <a:pt x="241012" y="729270"/>
                    <a:pt x="243077" y="727001"/>
                    <a:pt x="245049" y="725289"/>
                  </a:cubicBezTo>
                  <a:cubicBezTo>
                    <a:pt x="247021" y="723578"/>
                    <a:pt x="248900" y="722350"/>
                    <a:pt x="250686" y="721606"/>
                  </a:cubicBezTo>
                  <a:cubicBezTo>
                    <a:pt x="252472" y="720862"/>
                    <a:pt x="254295" y="720490"/>
                    <a:pt x="256156" y="720490"/>
                  </a:cubicBezTo>
                  <a:cubicBezTo>
                    <a:pt x="257718" y="720490"/>
                    <a:pt x="259169" y="720638"/>
                    <a:pt x="260509" y="720936"/>
                  </a:cubicBezTo>
                  <a:cubicBezTo>
                    <a:pt x="261848" y="721234"/>
                    <a:pt x="263058" y="721550"/>
                    <a:pt x="264136" y="721885"/>
                  </a:cubicBezTo>
                  <a:cubicBezTo>
                    <a:pt x="265215" y="722220"/>
                    <a:pt x="266183" y="722555"/>
                    <a:pt x="267039" y="722889"/>
                  </a:cubicBezTo>
                  <a:cubicBezTo>
                    <a:pt x="267894" y="723224"/>
                    <a:pt x="268620" y="723392"/>
                    <a:pt x="269215" y="723392"/>
                  </a:cubicBezTo>
                  <a:cubicBezTo>
                    <a:pt x="269811" y="723392"/>
                    <a:pt x="270276" y="723224"/>
                    <a:pt x="270610" y="722889"/>
                  </a:cubicBezTo>
                  <a:cubicBezTo>
                    <a:pt x="270945" y="722555"/>
                    <a:pt x="271224" y="722071"/>
                    <a:pt x="271448" y="721438"/>
                  </a:cubicBezTo>
                  <a:cubicBezTo>
                    <a:pt x="271671" y="720806"/>
                    <a:pt x="271820" y="719932"/>
                    <a:pt x="271894" y="718815"/>
                  </a:cubicBezTo>
                  <a:cubicBezTo>
                    <a:pt x="271969" y="717699"/>
                    <a:pt x="272006" y="716322"/>
                    <a:pt x="272006" y="714685"/>
                  </a:cubicBezTo>
                  <a:cubicBezTo>
                    <a:pt x="272006" y="712974"/>
                    <a:pt x="271987" y="711616"/>
                    <a:pt x="271950" y="710611"/>
                  </a:cubicBezTo>
                  <a:cubicBezTo>
                    <a:pt x="271913" y="709607"/>
                    <a:pt x="271838" y="708844"/>
                    <a:pt x="271727" y="708323"/>
                  </a:cubicBezTo>
                  <a:cubicBezTo>
                    <a:pt x="271615" y="707802"/>
                    <a:pt x="271485" y="707374"/>
                    <a:pt x="271336" y="707039"/>
                  </a:cubicBezTo>
                  <a:cubicBezTo>
                    <a:pt x="271187" y="706704"/>
                    <a:pt x="270890" y="706351"/>
                    <a:pt x="270443" y="705979"/>
                  </a:cubicBezTo>
                  <a:cubicBezTo>
                    <a:pt x="269997" y="705607"/>
                    <a:pt x="269234" y="705235"/>
                    <a:pt x="268155" y="704863"/>
                  </a:cubicBezTo>
                  <a:cubicBezTo>
                    <a:pt x="267076" y="704491"/>
                    <a:pt x="265867" y="704156"/>
                    <a:pt x="264527" y="703858"/>
                  </a:cubicBezTo>
                  <a:cubicBezTo>
                    <a:pt x="263188" y="703560"/>
                    <a:pt x="261904" y="703356"/>
                    <a:pt x="260676" y="703244"/>
                  </a:cubicBezTo>
                  <a:cubicBezTo>
                    <a:pt x="259448" y="703133"/>
                    <a:pt x="258351" y="703077"/>
                    <a:pt x="257383" y="703077"/>
                  </a:cubicBezTo>
                  <a:close/>
                  <a:moveTo>
                    <a:pt x="1713555" y="694035"/>
                  </a:moveTo>
                  <a:lnTo>
                    <a:pt x="1625932" y="738237"/>
                  </a:lnTo>
                  <a:cubicBezTo>
                    <a:pt x="1625486" y="738386"/>
                    <a:pt x="1625095" y="738702"/>
                    <a:pt x="1624760" y="739186"/>
                  </a:cubicBezTo>
                  <a:cubicBezTo>
                    <a:pt x="1624426" y="739670"/>
                    <a:pt x="1624128" y="740247"/>
                    <a:pt x="1623868" y="740916"/>
                  </a:cubicBezTo>
                  <a:cubicBezTo>
                    <a:pt x="1623607" y="741586"/>
                    <a:pt x="1623421" y="742442"/>
                    <a:pt x="1623309" y="743484"/>
                  </a:cubicBezTo>
                  <a:cubicBezTo>
                    <a:pt x="1623198" y="744525"/>
                    <a:pt x="1623142" y="745642"/>
                    <a:pt x="1623142" y="746832"/>
                  </a:cubicBezTo>
                  <a:cubicBezTo>
                    <a:pt x="1623142" y="749511"/>
                    <a:pt x="1623365" y="751557"/>
                    <a:pt x="1623812" y="752971"/>
                  </a:cubicBezTo>
                  <a:cubicBezTo>
                    <a:pt x="1624258" y="754385"/>
                    <a:pt x="1624853" y="755278"/>
                    <a:pt x="1625598" y="755650"/>
                  </a:cubicBezTo>
                  <a:lnTo>
                    <a:pt x="1713555" y="800075"/>
                  </a:lnTo>
                  <a:cubicBezTo>
                    <a:pt x="1714374" y="800522"/>
                    <a:pt x="1715062" y="800782"/>
                    <a:pt x="1715620" y="800857"/>
                  </a:cubicBezTo>
                  <a:cubicBezTo>
                    <a:pt x="1716178" y="800931"/>
                    <a:pt x="1716643" y="800727"/>
                    <a:pt x="1717015" y="800243"/>
                  </a:cubicBezTo>
                  <a:cubicBezTo>
                    <a:pt x="1717387" y="799759"/>
                    <a:pt x="1717648" y="798941"/>
                    <a:pt x="1717797" y="797787"/>
                  </a:cubicBezTo>
                  <a:cubicBezTo>
                    <a:pt x="1717945" y="796634"/>
                    <a:pt x="1718020" y="795127"/>
                    <a:pt x="1718020" y="793267"/>
                  </a:cubicBezTo>
                  <a:cubicBezTo>
                    <a:pt x="1718020" y="791109"/>
                    <a:pt x="1717964" y="789378"/>
                    <a:pt x="1717852" y="788076"/>
                  </a:cubicBezTo>
                  <a:cubicBezTo>
                    <a:pt x="1717741" y="786774"/>
                    <a:pt x="1717536" y="785732"/>
                    <a:pt x="1717238" y="784951"/>
                  </a:cubicBezTo>
                  <a:cubicBezTo>
                    <a:pt x="1716941" y="784169"/>
                    <a:pt x="1716513" y="783574"/>
                    <a:pt x="1715955" y="783165"/>
                  </a:cubicBezTo>
                  <a:cubicBezTo>
                    <a:pt x="1715397" y="782756"/>
                    <a:pt x="1714634" y="782290"/>
                    <a:pt x="1713667" y="781770"/>
                  </a:cubicBezTo>
                  <a:lnTo>
                    <a:pt x="1642229" y="747167"/>
                  </a:lnTo>
                  <a:lnTo>
                    <a:pt x="1714113" y="712006"/>
                  </a:lnTo>
                  <a:cubicBezTo>
                    <a:pt x="1715006" y="711560"/>
                    <a:pt x="1715694" y="711132"/>
                    <a:pt x="1716178" y="710723"/>
                  </a:cubicBezTo>
                  <a:cubicBezTo>
                    <a:pt x="1716662" y="710313"/>
                    <a:pt x="1717034" y="709718"/>
                    <a:pt x="1717294" y="708937"/>
                  </a:cubicBezTo>
                  <a:cubicBezTo>
                    <a:pt x="1717555" y="708155"/>
                    <a:pt x="1717741" y="707132"/>
                    <a:pt x="1717852" y="705867"/>
                  </a:cubicBezTo>
                  <a:cubicBezTo>
                    <a:pt x="1717964" y="704602"/>
                    <a:pt x="1718020" y="702891"/>
                    <a:pt x="1718020" y="700733"/>
                  </a:cubicBezTo>
                  <a:cubicBezTo>
                    <a:pt x="1718020" y="697235"/>
                    <a:pt x="1717704" y="695040"/>
                    <a:pt x="1717071" y="694147"/>
                  </a:cubicBezTo>
                  <a:cubicBezTo>
                    <a:pt x="1716438" y="693254"/>
                    <a:pt x="1715266" y="693217"/>
                    <a:pt x="1713555" y="694035"/>
                  </a:cubicBezTo>
                  <a:close/>
                  <a:moveTo>
                    <a:pt x="2257708" y="693477"/>
                  </a:moveTo>
                  <a:cubicBezTo>
                    <a:pt x="2257113" y="693403"/>
                    <a:pt x="2256648" y="693608"/>
                    <a:pt x="2256313" y="694091"/>
                  </a:cubicBezTo>
                  <a:cubicBezTo>
                    <a:pt x="2255978" y="694575"/>
                    <a:pt x="2255736" y="695356"/>
                    <a:pt x="2255587" y="696435"/>
                  </a:cubicBezTo>
                  <a:cubicBezTo>
                    <a:pt x="2255438" y="697514"/>
                    <a:pt x="2255364" y="699021"/>
                    <a:pt x="2255364" y="700956"/>
                  </a:cubicBezTo>
                  <a:cubicBezTo>
                    <a:pt x="2255364" y="703114"/>
                    <a:pt x="2255401" y="704844"/>
                    <a:pt x="2255476" y="706146"/>
                  </a:cubicBezTo>
                  <a:cubicBezTo>
                    <a:pt x="2255550" y="707449"/>
                    <a:pt x="2255736" y="708509"/>
                    <a:pt x="2256034" y="709328"/>
                  </a:cubicBezTo>
                  <a:cubicBezTo>
                    <a:pt x="2256331" y="710146"/>
                    <a:pt x="2256759" y="710760"/>
                    <a:pt x="2257317" y="711169"/>
                  </a:cubicBezTo>
                  <a:cubicBezTo>
                    <a:pt x="2257875" y="711579"/>
                    <a:pt x="2258638" y="712006"/>
                    <a:pt x="2259606" y="712453"/>
                  </a:cubicBezTo>
                  <a:lnTo>
                    <a:pt x="2331155" y="746944"/>
                  </a:lnTo>
                  <a:lnTo>
                    <a:pt x="2259159" y="782328"/>
                  </a:lnTo>
                  <a:cubicBezTo>
                    <a:pt x="2258340" y="782700"/>
                    <a:pt x="2257671" y="783109"/>
                    <a:pt x="2257150" y="783556"/>
                  </a:cubicBezTo>
                  <a:cubicBezTo>
                    <a:pt x="2256629" y="784002"/>
                    <a:pt x="2256238" y="784616"/>
                    <a:pt x="2255978" y="785397"/>
                  </a:cubicBezTo>
                  <a:cubicBezTo>
                    <a:pt x="2255717" y="786179"/>
                    <a:pt x="2255550" y="787202"/>
                    <a:pt x="2255476" y="788467"/>
                  </a:cubicBezTo>
                  <a:cubicBezTo>
                    <a:pt x="2255401" y="789732"/>
                    <a:pt x="2255364" y="791406"/>
                    <a:pt x="2255364" y="793490"/>
                  </a:cubicBezTo>
                  <a:cubicBezTo>
                    <a:pt x="2255364" y="795201"/>
                    <a:pt x="2255438" y="796597"/>
                    <a:pt x="2255587" y="797676"/>
                  </a:cubicBezTo>
                  <a:cubicBezTo>
                    <a:pt x="2255736" y="798755"/>
                    <a:pt x="2255978" y="799555"/>
                    <a:pt x="2256313" y="800075"/>
                  </a:cubicBezTo>
                  <a:cubicBezTo>
                    <a:pt x="2256648" y="800596"/>
                    <a:pt x="2257113" y="800838"/>
                    <a:pt x="2257708" y="800801"/>
                  </a:cubicBezTo>
                  <a:cubicBezTo>
                    <a:pt x="2258303" y="800764"/>
                    <a:pt x="2259010" y="800559"/>
                    <a:pt x="2259829" y="800187"/>
                  </a:cubicBezTo>
                  <a:lnTo>
                    <a:pt x="2347451" y="755985"/>
                  </a:lnTo>
                  <a:cubicBezTo>
                    <a:pt x="2347898" y="755762"/>
                    <a:pt x="2348307" y="755446"/>
                    <a:pt x="2348679" y="755036"/>
                  </a:cubicBezTo>
                  <a:cubicBezTo>
                    <a:pt x="2349051" y="754627"/>
                    <a:pt x="2349349" y="754050"/>
                    <a:pt x="2349572" y="753306"/>
                  </a:cubicBezTo>
                  <a:cubicBezTo>
                    <a:pt x="2349795" y="752562"/>
                    <a:pt x="2349981" y="751688"/>
                    <a:pt x="2350130" y="750683"/>
                  </a:cubicBezTo>
                  <a:cubicBezTo>
                    <a:pt x="2350279" y="749679"/>
                    <a:pt x="2350353" y="748544"/>
                    <a:pt x="2350353" y="747279"/>
                  </a:cubicBezTo>
                  <a:cubicBezTo>
                    <a:pt x="2350353" y="744749"/>
                    <a:pt x="2350112" y="742758"/>
                    <a:pt x="2349628" y="741307"/>
                  </a:cubicBezTo>
                  <a:cubicBezTo>
                    <a:pt x="2349144" y="739856"/>
                    <a:pt x="2348530" y="738944"/>
                    <a:pt x="2347786" y="738572"/>
                  </a:cubicBezTo>
                  <a:lnTo>
                    <a:pt x="2259829" y="694259"/>
                  </a:lnTo>
                  <a:cubicBezTo>
                    <a:pt x="2259010" y="693812"/>
                    <a:pt x="2258303" y="693552"/>
                    <a:pt x="2257708" y="693477"/>
                  </a:cubicBezTo>
                  <a:close/>
                  <a:moveTo>
                    <a:pt x="2198474" y="677739"/>
                  </a:moveTo>
                  <a:cubicBezTo>
                    <a:pt x="2196688" y="677739"/>
                    <a:pt x="2195200" y="677813"/>
                    <a:pt x="2194010" y="677962"/>
                  </a:cubicBezTo>
                  <a:cubicBezTo>
                    <a:pt x="2192819" y="678111"/>
                    <a:pt x="2191870" y="678353"/>
                    <a:pt x="2191163" y="678688"/>
                  </a:cubicBezTo>
                  <a:cubicBezTo>
                    <a:pt x="2190456" y="679022"/>
                    <a:pt x="2189973" y="679413"/>
                    <a:pt x="2189712" y="679860"/>
                  </a:cubicBezTo>
                  <a:cubicBezTo>
                    <a:pt x="2189452" y="680306"/>
                    <a:pt x="2189321" y="680790"/>
                    <a:pt x="2189321" y="681311"/>
                  </a:cubicBezTo>
                  <a:lnTo>
                    <a:pt x="2189321" y="705198"/>
                  </a:lnTo>
                  <a:lnTo>
                    <a:pt x="2175369" y="705198"/>
                  </a:lnTo>
                  <a:cubicBezTo>
                    <a:pt x="2174773" y="705198"/>
                    <a:pt x="2174234" y="705328"/>
                    <a:pt x="2173750" y="705588"/>
                  </a:cubicBezTo>
                  <a:cubicBezTo>
                    <a:pt x="2173267" y="705849"/>
                    <a:pt x="2172876" y="706295"/>
                    <a:pt x="2172578" y="706928"/>
                  </a:cubicBezTo>
                  <a:cubicBezTo>
                    <a:pt x="2172281" y="707560"/>
                    <a:pt x="2172039" y="708360"/>
                    <a:pt x="2171853" y="709328"/>
                  </a:cubicBezTo>
                  <a:cubicBezTo>
                    <a:pt x="2171667" y="710295"/>
                    <a:pt x="2171574" y="711486"/>
                    <a:pt x="2171574" y="712899"/>
                  </a:cubicBezTo>
                  <a:cubicBezTo>
                    <a:pt x="2171574" y="715578"/>
                    <a:pt x="2171909" y="717513"/>
                    <a:pt x="2172578" y="718704"/>
                  </a:cubicBezTo>
                  <a:cubicBezTo>
                    <a:pt x="2173248" y="719894"/>
                    <a:pt x="2174141" y="720490"/>
                    <a:pt x="2175257" y="720490"/>
                  </a:cubicBezTo>
                  <a:lnTo>
                    <a:pt x="2189321" y="720490"/>
                  </a:lnTo>
                  <a:lnTo>
                    <a:pt x="2189321" y="779202"/>
                  </a:lnTo>
                  <a:cubicBezTo>
                    <a:pt x="2189321" y="785007"/>
                    <a:pt x="2189861" y="790048"/>
                    <a:pt x="2190940" y="794327"/>
                  </a:cubicBezTo>
                  <a:cubicBezTo>
                    <a:pt x="2192019" y="798606"/>
                    <a:pt x="2193749" y="802140"/>
                    <a:pt x="2196130" y="804931"/>
                  </a:cubicBezTo>
                  <a:cubicBezTo>
                    <a:pt x="2198512" y="807721"/>
                    <a:pt x="2201563" y="809805"/>
                    <a:pt x="2205283" y="811182"/>
                  </a:cubicBezTo>
                  <a:cubicBezTo>
                    <a:pt x="2209004" y="812558"/>
                    <a:pt x="2213469" y="813247"/>
                    <a:pt x="2218678" y="813247"/>
                  </a:cubicBezTo>
                  <a:cubicBezTo>
                    <a:pt x="2220389" y="813247"/>
                    <a:pt x="2222101" y="813135"/>
                    <a:pt x="2223812" y="812912"/>
                  </a:cubicBezTo>
                  <a:cubicBezTo>
                    <a:pt x="2225524" y="812689"/>
                    <a:pt x="2227142" y="812410"/>
                    <a:pt x="2228668" y="812075"/>
                  </a:cubicBezTo>
                  <a:cubicBezTo>
                    <a:pt x="2230193" y="811740"/>
                    <a:pt x="2231551" y="811312"/>
                    <a:pt x="2232742" y="810791"/>
                  </a:cubicBezTo>
                  <a:cubicBezTo>
                    <a:pt x="2233933" y="810270"/>
                    <a:pt x="2234826" y="809712"/>
                    <a:pt x="2235421" y="809117"/>
                  </a:cubicBezTo>
                  <a:cubicBezTo>
                    <a:pt x="2236016" y="808521"/>
                    <a:pt x="2236463" y="807591"/>
                    <a:pt x="2236760" y="806326"/>
                  </a:cubicBezTo>
                  <a:cubicBezTo>
                    <a:pt x="2237058" y="805061"/>
                    <a:pt x="2237207" y="803350"/>
                    <a:pt x="2237207" y="801192"/>
                  </a:cubicBezTo>
                  <a:cubicBezTo>
                    <a:pt x="2237207" y="799852"/>
                    <a:pt x="2237132" y="798736"/>
                    <a:pt x="2236984" y="797843"/>
                  </a:cubicBezTo>
                  <a:cubicBezTo>
                    <a:pt x="2236835" y="796950"/>
                    <a:pt x="2236667" y="796243"/>
                    <a:pt x="2236481" y="795722"/>
                  </a:cubicBezTo>
                  <a:cubicBezTo>
                    <a:pt x="2236295" y="795201"/>
                    <a:pt x="2236035" y="794848"/>
                    <a:pt x="2235700" y="794662"/>
                  </a:cubicBezTo>
                  <a:cubicBezTo>
                    <a:pt x="2235365" y="794476"/>
                    <a:pt x="2235012" y="794383"/>
                    <a:pt x="2234640" y="794383"/>
                  </a:cubicBezTo>
                  <a:cubicBezTo>
                    <a:pt x="2234044" y="794383"/>
                    <a:pt x="2233375" y="794550"/>
                    <a:pt x="2232630" y="794885"/>
                  </a:cubicBezTo>
                  <a:cubicBezTo>
                    <a:pt x="2231886" y="795220"/>
                    <a:pt x="2230993" y="795573"/>
                    <a:pt x="2229952" y="795945"/>
                  </a:cubicBezTo>
                  <a:cubicBezTo>
                    <a:pt x="2228910" y="796318"/>
                    <a:pt x="2227719" y="796671"/>
                    <a:pt x="2226380" y="797006"/>
                  </a:cubicBezTo>
                  <a:cubicBezTo>
                    <a:pt x="2225040" y="797341"/>
                    <a:pt x="2223515" y="797508"/>
                    <a:pt x="2221803" y="797508"/>
                  </a:cubicBezTo>
                  <a:cubicBezTo>
                    <a:pt x="2216520" y="797508"/>
                    <a:pt x="2212855" y="795741"/>
                    <a:pt x="2210808" y="792206"/>
                  </a:cubicBezTo>
                  <a:cubicBezTo>
                    <a:pt x="2208762" y="788671"/>
                    <a:pt x="2207739" y="783444"/>
                    <a:pt x="2207739" y="776523"/>
                  </a:cubicBezTo>
                  <a:lnTo>
                    <a:pt x="2207739" y="720490"/>
                  </a:lnTo>
                  <a:lnTo>
                    <a:pt x="2233523" y="720490"/>
                  </a:lnTo>
                  <a:cubicBezTo>
                    <a:pt x="2234640" y="720490"/>
                    <a:pt x="2235533" y="719894"/>
                    <a:pt x="2236202" y="718704"/>
                  </a:cubicBezTo>
                  <a:cubicBezTo>
                    <a:pt x="2236872" y="717513"/>
                    <a:pt x="2237207" y="715578"/>
                    <a:pt x="2237207" y="712899"/>
                  </a:cubicBezTo>
                  <a:cubicBezTo>
                    <a:pt x="2237207" y="711486"/>
                    <a:pt x="2237132" y="710295"/>
                    <a:pt x="2236984" y="709328"/>
                  </a:cubicBezTo>
                  <a:cubicBezTo>
                    <a:pt x="2236835" y="708360"/>
                    <a:pt x="2236593" y="707560"/>
                    <a:pt x="2236258" y="706928"/>
                  </a:cubicBezTo>
                  <a:cubicBezTo>
                    <a:pt x="2235923" y="706295"/>
                    <a:pt x="2235533" y="705849"/>
                    <a:pt x="2235086" y="705588"/>
                  </a:cubicBezTo>
                  <a:cubicBezTo>
                    <a:pt x="2234640" y="705328"/>
                    <a:pt x="2234119" y="705198"/>
                    <a:pt x="2233523" y="705198"/>
                  </a:cubicBezTo>
                  <a:lnTo>
                    <a:pt x="2207739" y="705198"/>
                  </a:lnTo>
                  <a:lnTo>
                    <a:pt x="2207739" y="681311"/>
                  </a:lnTo>
                  <a:cubicBezTo>
                    <a:pt x="2207739" y="680790"/>
                    <a:pt x="2207590" y="680306"/>
                    <a:pt x="2207292" y="679860"/>
                  </a:cubicBezTo>
                  <a:cubicBezTo>
                    <a:pt x="2206995" y="679413"/>
                    <a:pt x="2206511" y="679022"/>
                    <a:pt x="2205841" y="678688"/>
                  </a:cubicBezTo>
                  <a:cubicBezTo>
                    <a:pt x="2205172" y="678353"/>
                    <a:pt x="2204241" y="678111"/>
                    <a:pt x="2203051" y="677962"/>
                  </a:cubicBezTo>
                  <a:cubicBezTo>
                    <a:pt x="2201860" y="677813"/>
                    <a:pt x="2200335" y="677739"/>
                    <a:pt x="2198474" y="677739"/>
                  </a:cubicBezTo>
                  <a:close/>
                  <a:moveTo>
                    <a:pt x="2013258" y="663228"/>
                  </a:moveTo>
                  <a:cubicBezTo>
                    <a:pt x="2008867" y="663228"/>
                    <a:pt x="2005854" y="664009"/>
                    <a:pt x="2004217" y="665572"/>
                  </a:cubicBezTo>
                  <a:cubicBezTo>
                    <a:pt x="2002579" y="667135"/>
                    <a:pt x="2001761" y="670074"/>
                    <a:pt x="2001761" y="674390"/>
                  </a:cubicBezTo>
                  <a:cubicBezTo>
                    <a:pt x="2001761" y="678632"/>
                    <a:pt x="2002561" y="681515"/>
                    <a:pt x="2004161" y="683041"/>
                  </a:cubicBezTo>
                  <a:cubicBezTo>
                    <a:pt x="2005761" y="684566"/>
                    <a:pt x="2008719" y="685329"/>
                    <a:pt x="2013035" y="685329"/>
                  </a:cubicBezTo>
                  <a:cubicBezTo>
                    <a:pt x="2017425" y="685329"/>
                    <a:pt x="2020439" y="684548"/>
                    <a:pt x="2022076" y="682985"/>
                  </a:cubicBezTo>
                  <a:cubicBezTo>
                    <a:pt x="2023713" y="681422"/>
                    <a:pt x="2024532" y="678483"/>
                    <a:pt x="2024532" y="674167"/>
                  </a:cubicBezTo>
                  <a:cubicBezTo>
                    <a:pt x="2024532" y="669925"/>
                    <a:pt x="2023732" y="667042"/>
                    <a:pt x="2022132" y="665516"/>
                  </a:cubicBezTo>
                  <a:cubicBezTo>
                    <a:pt x="2020532" y="663991"/>
                    <a:pt x="2017574" y="663228"/>
                    <a:pt x="2013258" y="663228"/>
                  </a:cubicBezTo>
                  <a:close/>
                  <a:moveTo>
                    <a:pt x="1346508" y="663228"/>
                  </a:moveTo>
                  <a:cubicBezTo>
                    <a:pt x="1342117" y="663228"/>
                    <a:pt x="1339103" y="664009"/>
                    <a:pt x="1337466" y="665572"/>
                  </a:cubicBezTo>
                  <a:cubicBezTo>
                    <a:pt x="1335829" y="667135"/>
                    <a:pt x="1335011" y="670074"/>
                    <a:pt x="1335011" y="674390"/>
                  </a:cubicBezTo>
                  <a:cubicBezTo>
                    <a:pt x="1335011" y="678632"/>
                    <a:pt x="1335811" y="681515"/>
                    <a:pt x="1337410" y="683041"/>
                  </a:cubicBezTo>
                  <a:cubicBezTo>
                    <a:pt x="1339010" y="684566"/>
                    <a:pt x="1341968" y="685329"/>
                    <a:pt x="1346284" y="685329"/>
                  </a:cubicBezTo>
                  <a:cubicBezTo>
                    <a:pt x="1350675" y="685329"/>
                    <a:pt x="1353689" y="684548"/>
                    <a:pt x="1355326" y="682985"/>
                  </a:cubicBezTo>
                  <a:cubicBezTo>
                    <a:pt x="1356963" y="681422"/>
                    <a:pt x="1357781" y="678483"/>
                    <a:pt x="1357781" y="674167"/>
                  </a:cubicBezTo>
                  <a:cubicBezTo>
                    <a:pt x="1357781" y="669925"/>
                    <a:pt x="1356981" y="667042"/>
                    <a:pt x="1355382" y="665516"/>
                  </a:cubicBezTo>
                  <a:cubicBezTo>
                    <a:pt x="1353782" y="663991"/>
                    <a:pt x="1350824" y="663228"/>
                    <a:pt x="1346508" y="663228"/>
                  </a:cubicBezTo>
                  <a:close/>
                  <a:moveTo>
                    <a:pt x="1289246" y="655861"/>
                  </a:moveTo>
                  <a:cubicBezTo>
                    <a:pt x="1287460" y="655861"/>
                    <a:pt x="1285972" y="655935"/>
                    <a:pt x="1284781" y="656084"/>
                  </a:cubicBezTo>
                  <a:cubicBezTo>
                    <a:pt x="1283590" y="656233"/>
                    <a:pt x="1282642" y="656456"/>
                    <a:pt x="1281935" y="656754"/>
                  </a:cubicBezTo>
                  <a:cubicBezTo>
                    <a:pt x="1281228" y="657052"/>
                    <a:pt x="1280744" y="657424"/>
                    <a:pt x="1280484" y="657870"/>
                  </a:cubicBezTo>
                  <a:cubicBezTo>
                    <a:pt x="1280223" y="658317"/>
                    <a:pt x="1280093" y="658838"/>
                    <a:pt x="1280093" y="659433"/>
                  </a:cubicBezTo>
                  <a:lnTo>
                    <a:pt x="1280093" y="808559"/>
                  </a:lnTo>
                  <a:cubicBezTo>
                    <a:pt x="1280093" y="809154"/>
                    <a:pt x="1280223" y="809656"/>
                    <a:pt x="1280484" y="810066"/>
                  </a:cubicBezTo>
                  <a:cubicBezTo>
                    <a:pt x="1280744" y="810475"/>
                    <a:pt x="1281228" y="810828"/>
                    <a:pt x="1281935" y="811126"/>
                  </a:cubicBezTo>
                  <a:cubicBezTo>
                    <a:pt x="1282642" y="811424"/>
                    <a:pt x="1283590" y="811647"/>
                    <a:pt x="1284781" y="811796"/>
                  </a:cubicBezTo>
                  <a:cubicBezTo>
                    <a:pt x="1285972" y="811944"/>
                    <a:pt x="1287460" y="812019"/>
                    <a:pt x="1289246" y="812019"/>
                  </a:cubicBezTo>
                  <a:cubicBezTo>
                    <a:pt x="1291106" y="812019"/>
                    <a:pt x="1292632" y="811944"/>
                    <a:pt x="1293822" y="811796"/>
                  </a:cubicBezTo>
                  <a:cubicBezTo>
                    <a:pt x="1295013" y="811647"/>
                    <a:pt x="1295943" y="811424"/>
                    <a:pt x="1296613" y="811126"/>
                  </a:cubicBezTo>
                  <a:cubicBezTo>
                    <a:pt x="1297283" y="810828"/>
                    <a:pt x="1297766" y="810475"/>
                    <a:pt x="1298064" y="810066"/>
                  </a:cubicBezTo>
                  <a:cubicBezTo>
                    <a:pt x="1298362" y="809656"/>
                    <a:pt x="1298511" y="809154"/>
                    <a:pt x="1298511" y="808559"/>
                  </a:cubicBezTo>
                  <a:lnTo>
                    <a:pt x="1298511" y="659433"/>
                  </a:lnTo>
                  <a:cubicBezTo>
                    <a:pt x="1298511" y="658838"/>
                    <a:pt x="1298362" y="658317"/>
                    <a:pt x="1298064" y="657870"/>
                  </a:cubicBezTo>
                  <a:cubicBezTo>
                    <a:pt x="1297766" y="657424"/>
                    <a:pt x="1297283" y="657052"/>
                    <a:pt x="1296613" y="656754"/>
                  </a:cubicBezTo>
                  <a:cubicBezTo>
                    <a:pt x="1295943" y="656456"/>
                    <a:pt x="1295013" y="656233"/>
                    <a:pt x="1293822" y="656084"/>
                  </a:cubicBezTo>
                  <a:cubicBezTo>
                    <a:pt x="1292632" y="655935"/>
                    <a:pt x="1291106" y="655861"/>
                    <a:pt x="1289246" y="655861"/>
                  </a:cubicBezTo>
                  <a:close/>
                  <a:moveTo>
                    <a:pt x="1051121" y="655861"/>
                  </a:moveTo>
                  <a:cubicBezTo>
                    <a:pt x="1049335" y="655861"/>
                    <a:pt x="1047847" y="655935"/>
                    <a:pt x="1046656" y="656084"/>
                  </a:cubicBezTo>
                  <a:cubicBezTo>
                    <a:pt x="1045466" y="656233"/>
                    <a:pt x="1044517" y="656456"/>
                    <a:pt x="1043810" y="656754"/>
                  </a:cubicBezTo>
                  <a:cubicBezTo>
                    <a:pt x="1043103" y="657052"/>
                    <a:pt x="1042619" y="657424"/>
                    <a:pt x="1042359" y="657870"/>
                  </a:cubicBezTo>
                  <a:cubicBezTo>
                    <a:pt x="1042098" y="658317"/>
                    <a:pt x="1041968" y="658838"/>
                    <a:pt x="1041968" y="659433"/>
                  </a:cubicBezTo>
                  <a:lnTo>
                    <a:pt x="1041968" y="808559"/>
                  </a:lnTo>
                  <a:cubicBezTo>
                    <a:pt x="1041968" y="809154"/>
                    <a:pt x="1042080" y="809675"/>
                    <a:pt x="1042303" y="810121"/>
                  </a:cubicBezTo>
                  <a:cubicBezTo>
                    <a:pt x="1042526" y="810568"/>
                    <a:pt x="1042973" y="810921"/>
                    <a:pt x="1043642" y="811182"/>
                  </a:cubicBezTo>
                  <a:cubicBezTo>
                    <a:pt x="1044312" y="811442"/>
                    <a:pt x="1045168" y="811647"/>
                    <a:pt x="1046210" y="811796"/>
                  </a:cubicBezTo>
                  <a:cubicBezTo>
                    <a:pt x="1047251" y="811944"/>
                    <a:pt x="1048516" y="812019"/>
                    <a:pt x="1050005" y="812019"/>
                  </a:cubicBezTo>
                  <a:cubicBezTo>
                    <a:pt x="1051568" y="812019"/>
                    <a:pt x="1052851" y="811944"/>
                    <a:pt x="1053856" y="811796"/>
                  </a:cubicBezTo>
                  <a:cubicBezTo>
                    <a:pt x="1054860" y="811647"/>
                    <a:pt x="1055698" y="811442"/>
                    <a:pt x="1056367" y="811182"/>
                  </a:cubicBezTo>
                  <a:cubicBezTo>
                    <a:pt x="1057037" y="810921"/>
                    <a:pt x="1057520" y="810568"/>
                    <a:pt x="1057818" y="810121"/>
                  </a:cubicBezTo>
                  <a:cubicBezTo>
                    <a:pt x="1058116" y="809675"/>
                    <a:pt x="1058265" y="809154"/>
                    <a:pt x="1058265" y="808559"/>
                  </a:cubicBezTo>
                  <a:lnTo>
                    <a:pt x="1058265" y="796280"/>
                  </a:lnTo>
                  <a:cubicBezTo>
                    <a:pt x="1061167" y="799331"/>
                    <a:pt x="1063920" y="801936"/>
                    <a:pt x="1066525" y="804094"/>
                  </a:cubicBezTo>
                  <a:cubicBezTo>
                    <a:pt x="1069129" y="806252"/>
                    <a:pt x="1071734" y="808038"/>
                    <a:pt x="1074338" y="809452"/>
                  </a:cubicBezTo>
                  <a:cubicBezTo>
                    <a:pt x="1076943" y="810865"/>
                    <a:pt x="1079603" y="811889"/>
                    <a:pt x="1082319" y="812521"/>
                  </a:cubicBezTo>
                  <a:cubicBezTo>
                    <a:pt x="1085035" y="813154"/>
                    <a:pt x="1087993" y="813470"/>
                    <a:pt x="1091193" y="813470"/>
                  </a:cubicBezTo>
                  <a:cubicBezTo>
                    <a:pt x="1098113" y="813470"/>
                    <a:pt x="1104253" y="812168"/>
                    <a:pt x="1109610" y="809563"/>
                  </a:cubicBezTo>
                  <a:cubicBezTo>
                    <a:pt x="1114968" y="806959"/>
                    <a:pt x="1119489" y="803201"/>
                    <a:pt x="1123172" y="798290"/>
                  </a:cubicBezTo>
                  <a:cubicBezTo>
                    <a:pt x="1126856" y="793378"/>
                    <a:pt x="1129646" y="787444"/>
                    <a:pt x="1131544" y="780486"/>
                  </a:cubicBezTo>
                  <a:cubicBezTo>
                    <a:pt x="1133442" y="773528"/>
                    <a:pt x="1134390" y="765696"/>
                    <a:pt x="1134390" y="756990"/>
                  </a:cubicBezTo>
                  <a:cubicBezTo>
                    <a:pt x="1134390" y="749697"/>
                    <a:pt x="1133646" y="742777"/>
                    <a:pt x="1132158" y="736228"/>
                  </a:cubicBezTo>
                  <a:cubicBezTo>
                    <a:pt x="1130670" y="729680"/>
                    <a:pt x="1128307" y="723968"/>
                    <a:pt x="1125070" y="719094"/>
                  </a:cubicBezTo>
                  <a:cubicBezTo>
                    <a:pt x="1121833" y="714220"/>
                    <a:pt x="1117628" y="710332"/>
                    <a:pt x="1112457" y="707430"/>
                  </a:cubicBezTo>
                  <a:cubicBezTo>
                    <a:pt x="1107285" y="704528"/>
                    <a:pt x="1101053" y="703077"/>
                    <a:pt x="1093760" y="703077"/>
                  </a:cubicBezTo>
                  <a:cubicBezTo>
                    <a:pt x="1090784" y="703077"/>
                    <a:pt x="1087956" y="703374"/>
                    <a:pt x="1085277" y="703970"/>
                  </a:cubicBezTo>
                  <a:cubicBezTo>
                    <a:pt x="1082598" y="704565"/>
                    <a:pt x="1079919" y="705514"/>
                    <a:pt x="1077240" y="706816"/>
                  </a:cubicBezTo>
                  <a:cubicBezTo>
                    <a:pt x="1074562" y="708118"/>
                    <a:pt x="1071827" y="709811"/>
                    <a:pt x="1069036" y="711895"/>
                  </a:cubicBezTo>
                  <a:cubicBezTo>
                    <a:pt x="1066246" y="713978"/>
                    <a:pt x="1063362" y="716546"/>
                    <a:pt x="1060386" y="719597"/>
                  </a:cubicBezTo>
                  <a:lnTo>
                    <a:pt x="1060386" y="659433"/>
                  </a:lnTo>
                  <a:cubicBezTo>
                    <a:pt x="1060386" y="658838"/>
                    <a:pt x="1060237" y="658317"/>
                    <a:pt x="1059939" y="657870"/>
                  </a:cubicBezTo>
                  <a:cubicBezTo>
                    <a:pt x="1059641" y="657424"/>
                    <a:pt x="1059158" y="657052"/>
                    <a:pt x="1058488" y="656754"/>
                  </a:cubicBezTo>
                  <a:cubicBezTo>
                    <a:pt x="1057818" y="656456"/>
                    <a:pt x="1056888" y="656233"/>
                    <a:pt x="1055698" y="656084"/>
                  </a:cubicBezTo>
                  <a:cubicBezTo>
                    <a:pt x="1054507" y="655935"/>
                    <a:pt x="1052981" y="655861"/>
                    <a:pt x="1051121" y="655861"/>
                  </a:cubicBezTo>
                  <a:close/>
                  <a:moveTo>
                    <a:pt x="832046" y="655861"/>
                  </a:moveTo>
                  <a:cubicBezTo>
                    <a:pt x="830260" y="655861"/>
                    <a:pt x="828772" y="655935"/>
                    <a:pt x="827581" y="656084"/>
                  </a:cubicBezTo>
                  <a:cubicBezTo>
                    <a:pt x="826390" y="656233"/>
                    <a:pt x="825442" y="656456"/>
                    <a:pt x="824735" y="656754"/>
                  </a:cubicBezTo>
                  <a:cubicBezTo>
                    <a:pt x="824028" y="657052"/>
                    <a:pt x="823544" y="657424"/>
                    <a:pt x="823284" y="657870"/>
                  </a:cubicBezTo>
                  <a:cubicBezTo>
                    <a:pt x="823023" y="658317"/>
                    <a:pt x="822893" y="658838"/>
                    <a:pt x="822893" y="659433"/>
                  </a:cubicBezTo>
                  <a:lnTo>
                    <a:pt x="822893" y="808559"/>
                  </a:lnTo>
                  <a:cubicBezTo>
                    <a:pt x="822893" y="809154"/>
                    <a:pt x="823023" y="809656"/>
                    <a:pt x="823284" y="810066"/>
                  </a:cubicBezTo>
                  <a:cubicBezTo>
                    <a:pt x="823544" y="810475"/>
                    <a:pt x="824028" y="810828"/>
                    <a:pt x="824735" y="811126"/>
                  </a:cubicBezTo>
                  <a:cubicBezTo>
                    <a:pt x="825442" y="811424"/>
                    <a:pt x="826390" y="811647"/>
                    <a:pt x="827581" y="811796"/>
                  </a:cubicBezTo>
                  <a:cubicBezTo>
                    <a:pt x="828772" y="811944"/>
                    <a:pt x="830260" y="812019"/>
                    <a:pt x="832046" y="812019"/>
                  </a:cubicBezTo>
                  <a:cubicBezTo>
                    <a:pt x="833906" y="812019"/>
                    <a:pt x="835432" y="811944"/>
                    <a:pt x="836622" y="811796"/>
                  </a:cubicBezTo>
                  <a:cubicBezTo>
                    <a:pt x="837813" y="811647"/>
                    <a:pt x="838743" y="811424"/>
                    <a:pt x="839413" y="811126"/>
                  </a:cubicBezTo>
                  <a:cubicBezTo>
                    <a:pt x="840083" y="810828"/>
                    <a:pt x="840566" y="810475"/>
                    <a:pt x="840864" y="810066"/>
                  </a:cubicBezTo>
                  <a:cubicBezTo>
                    <a:pt x="841162" y="809656"/>
                    <a:pt x="841310" y="809154"/>
                    <a:pt x="841310" y="808559"/>
                  </a:cubicBezTo>
                  <a:lnTo>
                    <a:pt x="841310" y="659433"/>
                  </a:lnTo>
                  <a:cubicBezTo>
                    <a:pt x="841310" y="658838"/>
                    <a:pt x="841162" y="658317"/>
                    <a:pt x="840864" y="657870"/>
                  </a:cubicBezTo>
                  <a:cubicBezTo>
                    <a:pt x="840566" y="657424"/>
                    <a:pt x="840083" y="657052"/>
                    <a:pt x="839413" y="656754"/>
                  </a:cubicBezTo>
                  <a:cubicBezTo>
                    <a:pt x="838743" y="656456"/>
                    <a:pt x="837813" y="656233"/>
                    <a:pt x="836622" y="656084"/>
                  </a:cubicBezTo>
                  <a:cubicBezTo>
                    <a:pt x="835432" y="655935"/>
                    <a:pt x="833906" y="655861"/>
                    <a:pt x="832046" y="655861"/>
                  </a:cubicBezTo>
                  <a:close/>
                  <a:moveTo>
                    <a:pt x="328281" y="654856"/>
                  </a:moveTo>
                  <a:cubicBezTo>
                    <a:pt x="326644" y="654856"/>
                    <a:pt x="325249" y="654912"/>
                    <a:pt x="324096" y="655024"/>
                  </a:cubicBezTo>
                  <a:cubicBezTo>
                    <a:pt x="322942" y="655135"/>
                    <a:pt x="321975" y="655303"/>
                    <a:pt x="321193" y="655526"/>
                  </a:cubicBezTo>
                  <a:cubicBezTo>
                    <a:pt x="320412" y="655749"/>
                    <a:pt x="319761" y="656028"/>
                    <a:pt x="319240" y="656363"/>
                  </a:cubicBezTo>
                  <a:cubicBezTo>
                    <a:pt x="318719" y="656698"/>
                    <a:pt x="318273" y="657163"/>
                    <a:pt x="317901" y="657759"/>
                  </a:cubicBezTo>
                  <a:lnTo>
                    <a:pt x="299483" y="683320"/>
                  </a:lnTo>
                  <a:cubicBezTo>
                    <a:pt x="298590" y="684436"/>
                    <a:pt x="297995" y="685385"/>
                    <a:pt x="297697" y="686166"/>
                  </a:cubicBezTo>
                  <a:cubicBezTo>
                    <a:pt x="297400" y="686947"/>
                    <a:pt x="297437" y="687580"/>
                    <a:pt x="297809" y="688064"/>
                  </a:cubicBezTo>
                  <a:cubicBezTo>
                    <a:pt x="298181" y="688547"/>
                    <a:pt x="298906" y="688919"/>
                    <a:pt x="299985" y="689180"/>
                  </a:cubicBezTo>
                  <a:cubicBezTo>
                    <a:pt x="301064" y="689440"/>
                    <a:pt x="302609" y="689571"/>
                    <a:pt x="304618" y="689571"/>
                  </a:cubicBezTo>
                  <a:cubicBezTo>
                    <a:pt x="306032" y="689571"/>
                    <a:pt x="307204" y="689515"/>
                    <a:pt x="308134" y="689403"/>
                  </a:cubicBezTo>
                  <a:cubicBezTo>
                    <a:pt x="309064" y="689292"/>
                    <a:pt x="309845" y="689124"/>
                    <a:pt x="310478" y="688901"/>
                  </a:cubicBezTo>
                  <a:cubicBezTo>
                    <a:pt x="311110" y="688678"/>
                    <a:pt x="311650" y="688361"/>
                    <a:pt x="312096" y="687952"/>
                  </a:cubicBezTo>
                  <a:cubicBezTo>
                    <a:pt x="312543" y="687543"/>
                    <a:pt x="312989" y="686966"/>
                    <a:pt x="313436" y="686222"/>
                  </a:cubicBezTo>
                  <a:lnTo>
                    <a:pt x="327947" y="666130"/>
                  </a:lnTo>
                  <a:lnTo>
                    <a:pt x="342457" y="686222"/>
                  </a:lnTo>
                  <a:cubicBezTo>
                    <a:pt x="342978" y="686892"/>
                    <a:pt x="343425" y="687450"/>
                    <a:pt x="343797" y="687896"/>
                  </a:cubicBezTo>
                  <a:cubicBezTo>
                    <a:pt x="344169" y="688343"/>
                    <a:pt x="344652" y="688678"/>
                    <a:pt x="345248" y="688901"/>
                  </a:cubicBezTo>
                  <a:cubicBezTo>
                    <a:pt x="345843" y="689124"/>
                    <a:pt x="346606" y="689292"/>
                    <a:pt x="347536" y="689403"/>
                  </a:cubicBezTo>
                  <a:cubicBezTo>
                    <a:pt x="348466" y="689515"/>
                    <a:pt x="349713" y="689571"/>
                    <a:pt x="351275" y="689571"/>
                  </a:cubicBezTo>
                  <a:cubicBezTo>
                    <a:pt x="353210" y="689571"/>
                    <a:pt x="354736" y="689440"/>
                    <a:pt x="355852" y="689180"/>
                  </a:cubicBezTo>
                  <a:cubicBezTo>
                    <a:pt x="356968" y="688919"/>
                    <a:pt x="357694" y="688547"/>
                    <a:pt x="358028" y="688064"/>
                  </a:cubicBezTo>
                  <a:cubicBezTo>
                    <a:pt x="358363" y="687580"/>
                    <a:pt x="358382" y="686947"/>
                    <a:pt x="358084" y="686166"/>
                  </a:cubicBezTo>
                  <a:cubicBezTo>
                    <a:pt x="357787" y="685385"/>
                    <a:pt x="357228" y="684436"/>
                    <a:pt x="356410" y="683320"/>
                  </a:cubicBezTo>
                  <a:lnTo>
                    <a:pt x="337992" y="657759"/>
                  </a:lnTo>
                  <a:cubicBezTo>
                    <a:pt x="337620" y="657238"/>
                    <a:pt x="337192" y="656810"/>
                    <a:pt x="336709" y="656475"/>
                  </a:cubicBezTo>
                  <a:cubicBezTo>
                    <a:pt x="336225" y="656140"/>
                    <a:pt x="335611" y="655842"/>
                    <a:pt x="334867" y="655582"/>
                  </a:cubicBezTo>
                  <a:cubicBezTo>
                    <a:pt x="334123" y="655321"/>
                    <a:pt x="333230" y="655135"/>
                    <a:pt x="332188" y="655024"/>
                  </a:cubicBezTo>
                  <a:cubicBezTo>
                    <a:pt x="331146" y="654912"/>
                    <a:pt x="329844" y="654856"/>
                    <a:pt x="328281" y="654856"/>
                  </a:cubicBezTo>
                  <a:close/>
                  <a:moveTo>
                    <a:pt x="3864903" y="486569"/>
                  </a:moveTo>
                  <a:lnTo>
                    <a:pt x="3880641" y="486569"/>
                  </a:lnTo>
                  <a:lnTo>
                    <a:pt x="3880641" y="507889"/>
                  </a:lnTo>
                  <a:cubicBezTo>
                    <a:pt x="3876102" y="512949"/>
                    <a:pt x="3871768" y="516707"/>
                    <a:pt x="3867638" y="519162"/>
                  </a:cubicBezTo>
                  <a:cubicBezTo>
                    <a:pt x="3863508" y="521618"/>
                    <a:pt x="3859024" y="522846"/>
                    <a:pt x="3854187" y="522846"/>
                  </a:cubicBezTo>
                  <a:cubicBezTo>
                    <a:pt x="3848234" y="522846"/>
                    <a:pt x="3843602" y="521302"/>
                    <a:pt x="3840290" y="518214"/>
                  </a:cubicBezTo>
                  <a:cubicBezTo>
                    <a:pt x="3836979" y="515125"/>
                    <a:pt x="3835323" y="510977"/>
                    <a:pt x="3835323" y="505768"/>
                  </a:cubicBezTo>
                  <a:cubicBezTo>
                    <a:pt x="3835323" y="502717"/>
                    <a:pt x="3835900" y="500019"/>
                    <a:pt x="3837053" y="497675"/>
                  </a:cubicBezTo>
                  <a:cubicBezTo>
                    <a:pt x="3838207" y="495331"/>
                    <a:pt x="3840011" y="493322"/>
                    <a:pt x="3842467" y="491648"/>
                  </a:cubicBezTo>
                  <a:cubicBezTo>
                    <a:pt x="3844923" y="489973"/>
                    <a:pt x="3848011" y="488708"/>
                    <a:pt x="3851732" y="487853"/>
                  </a:cubicBezTo>
                  <a:cubicBezTo>
                    <a:pt x="3855452" y="486997"/>
                    <a:pt x="3859843" y="486569"/>
                    <a:pt x="3864903" y="486569"/>
                  </a:cubicBezTo>
                  <a:close/>
                  <a:moveTo>
                    <a:pt x="1226478" y="486569"/>
                  </a:moveTo>
                  <a:lnTo>
                    <a:pt x="1242216" y="486569"/>
                  </a:lnTo>
                  <a:lnTo>
                    <a:pt x="1242216" y="507889"/>
                  </a:lnTo>
                  <a:cubicBezTo>
                    <a:pt x="1237677" y="512949"/>
                    <a:pt x="1233342" y="516707"/>
                    <a:pt x="1229212" y="519162"/>
                  </a:cubicBezTo>
                  <a:cubicBezTo>
                    <a:pt x="1225082" y="521618"/>
                    <a:pt x="1220599" y="522846"/>
                    <a:pt x="1215762" y="522846"/>
                  </a:cubicBezTo>
                  <a:cubicBezTo>
                    <a:pt x="1209809" y="522846"/>
                    <a:pt x="1205177" y="521302"/>
                    <a:pt x="1201865" y="518214"/>
                  </a:cubicBezTo>
                  <a:cubicBezTo>
                    <a:pt x="1198554" y="515125"/>
                    <a:pt x="1196898" y="510977"/>
                    <a:pt x="1196898" y="505768"/>
                  </a:cubicBezTo>
                  <a:cubicBezTo>
                    <a:pt x="1196898" y="502717"/>
                    <a:pt x="1197475" y="500019"/>
                    <a:pt x="1198628" y="497675"/>
                  </a:cubicBezTo>
                  <a:cubicBezTo>
                    <a:pt x="1199782" y="495331"/>
                    <a:pt x="1201586" y="493322"/>
                    <a:pt x="1204042" y="491648"/>
                  </a:cubicBezTo>
                  <a:cubicBezTo>
                    <a:pt x="1206498" y="489973"/>
                    <a:pt x="1209586" y="488708"/>
                    <a:pt x="1213306" y="487853"/>
                  </a:cubicBezTo>
                  <a:cubicBezTo>
                    <a:pt x="1217027" y="486997"/>
                    <a:pt x="1221418" y="486569"/>
                    <a:pt x="1226478" y="486569"/>
                  </a:cubicBezTo>
                  <a:close/>
                  <a:moveTo>
                    <a:pt x="3737952" y="442702"/>
                  </a:moveTo>
                  <a:cubicBezTo>
                    <a:pt x="3743013" y="442702"/>
                    <a:pt x="3747868" y="444320"/>
                    <a:pt x="3752519" y="447557"/>
                  </a:cubicBezTo>
                  <a:cubicBezTo>
                    <a:pt x="3757170" y="450794"/>
                    <a:pt x="3761988" y="455501"/>
                    <a:pt x="3766974" y="461677"/>
                  </a:cubicBezTo>
                  <a:lnTo>
                    <a:pt x="3766974" y="501861"/>
                  </a:lnTo>
                  <a:cubicBezTo>
                    <a:pt x="3764072" y="505507"/>
                    <a:pt x="3761319" y="508577"/>
                    <a:pt x="3758714" y="511070"/>
                  </a:cubicBezTo>
                  <a:cubicBezTo>
                    <a:pt x="3756110" y="513563"/>
                    <a:pt x="3753617" y="515590"/>
                    <a:pt x="3751235" y="517153"/>
                  </a:cubicBezTo>
                  <a:cubicBezTo>
                    <a:pt x="3748854" y="518716"/>
                    <a:pt x="3746529" y="519832"/>
                    <a:pt x="3744259" y="520502"/>
                  </a:cubicBezTo>
                  <a:cubicBezTo>
                    <a:pt x="3741989" y="521171"/>
                    <a:pt x="3739627" y="521506"/>
                    <a:pt x="3737171" y="521506"/>
                  </a:cubicBezTo>
                  <a:cubicBezTo>
                    <a:pt x="3732334" y="521506"/>
                    <a:pt x="3728316" y="520372"/>
                    <a:pt x="3725116" y="518102"/>
                  </a:cubicBezTo>
                  <a:cubicBezTo>
                    <a:pt x="3721916" y="515832"/>
                    <a:pt x="3719349" y="512819"/>
                    <a:pt x="3717414" y="509061"/>
                  </a:cubicBezTo>
                  <a:cubicBezTo>
                    <a:pt x="3715479" y="505303"/>
                    <a:pt x="3714121" y="501005"/>
                    <a:pt x="3713340" y="496168"/>
                  </a:cubicBezTo>
                  <a:cubicBezTo>
                    <a:pt x="3712559" y="491331"/>
                    <a:pt x="3712168" y="486383"/>
                    <a:pt x="3712168" y="481323"/>
                  </a:cubicBezTo>
                  <a:cubicBezTo>
                    <a:pt x="3712168" y="476560"/>
                    <a:pt x="3712633" y="471872"/>
                    <a:pt x="3713563" y="467259"/>
                  </a:cubicBezTo>
                  <a:cubicBezTo>
                    <a:pt x="3714493" y="462645"/>
                    <a:pt x="3715982" y="458515"/>
                    <a:pt x="3718028" y="454869"/>
                  </a:cubicBezTo>
                  <a:cubicBezTo>
                    <a:pt x="3720075" y="451222"/>
                    <a:pt x="3722735" y="448283"/>
                    <a:pt x="3726009" y="446051"/>
                  </a:cubicBezTo>
                  <a:cubicBezTo>
                    <a:pt x="3729283" y="443818"/>
                    <a:pt x="3733264" y="442702"/>
                    <a:pt x="3737952" y="442702"/>
                  </a:cubicBezTo>
                  <a:close/>
                  <a:moveTo>
                    <a:pt x="3376372" y="442702"/>
                  </a:moveTo>
                  <a:cubicBezTo>
                    <a:pt x="3381163" y="442702"/>
                    <a:pt x="3385169" y="443818"/>
                    <a:pt x="3388388" y="446051"/>
                  </a:cubicBezTo>
                  <a:cubicBezTo>
                    <a:pt x="3391608" y="448283"/>
                    <a:pt x="3394172" y="451259"/>
                    <a:pt x="3396081" y="454980"/>
                  </a:cubicBezTo>
                  <a:cubicBezTo>
                    <a:pt x="3397991" y="458701"/>
                    <a:pt x="3399338" y="462961"/>
                    <a:pt x="3400124" y="467761"/>
                  </a:cubicBezTo>
                  <a:cubicBezTo>
                    <a:pt x="3400910" y="472561"/>
                    <a:pt x="3401303" y="477528"/>
                    <a:pt x="3401303" y="482662"/>
                  </a:cubicBezTo>
                  <a:cubicBezTo>
                    <a:pt x="3401303" y="487350"/>
                    <a:pt x="3400817" y="492001"/>
                    <a:pt x="3399843" y="496615"/>
                  </a:cubicBezTo>
                  <a:cubicBezTo>
                    <a:pt x="3398870" y="501229"/>
                    <a:pt x="3397354" y="505396"/>
                    <a:pt x="3395295" y="509116"/>
                  </a:cubicBezTo>
                  <a:cubicBezTo>
                    <a:pt x="3393236" y="512837"/>
                    <a:pt x="3390540" y="515814"/>
                    <a:pt x="3387208" y="518046"/>
                  </a:cubicBezTo>
                  <a:cubicBezTo>
                    <a:pt x="3383877" y="520279"/>
                    <a:pt x="3379890" y="521395"/>
                    <a:pt x="3375248" y="521395"/>
                  </a:cubicBezTo>
                  <a:cubicBezTo>
                    <a:pt x="3370232" y="521395"/>
                    <a:pt x="3365441" y="519758"/>
                    <a:pt x="3360874" y="516483"/>
                  </a:cubicBezTo>
                  <a:cubicBezTo>
                    <a:pt x="3356307" y="513209"/>
                    <a:pt x="3351477" y="508484"/>
                    <a:pt x="3346386" y="502308"/>
                  </a:cubicBezTo>
                  <a:lnTo>
                    <a:pt x="3346386" y="462347"/>
                  </a:lnTo>
                  <a:cubicBezTo>
                    <a:pt x="3349305" y="458701"/>
                    <a:pt x="3352075" y="455631"/>
                    <a:pt x="3354696" y="453138"/>
                  </a:cubicBezTo>
                  <a:cubicBezTo>
                    <a:pt x="3357317" y="450646"/>
                    <a:pt x="3359825" y="448636"/>
                    <a:pt x="3362221" y="447111"/>
                  </a:cubicBezTo>
                  <a:cubicBezTo>
                    <a:pt x="3364617" y="445585"/>
                    <a:pt x="3366975" y="444469"/>
                    <a:pt x="3369296" y="443762"/>
                  </a:cubicBezTo>
                  <a:cubicBezTo>
                    <a:pt x="3371617" y="443055"/>
                    <a:pt x="3373975" y="442702"/>
                    <a:pt x="3376372" y="442702"/>
                  </a:cubicBezTo>
                  <a:close/>
                  <a:moveTo>
                    <a:pt x="2032978" y="442702"/>
                  </a:moveTo>
                  <a:cubicBezTo>
                    <a:pt x="2038038" y="442702"/>
                    <a:pt x="2042893" y="444320"/>
                    <a:pt x="2047544" y="447557"/>
                  </a:cubicBezTo>
                  <a:cubicBezTo>
                    <a:pt x="2052195" y="450794"/>
                    <a:pt x="2057013" y="455501"/>
                    <a:pt x="2061999" y="461677"/>
                  </a:cubicBezTo>
                  <a:lnTo>
                    <a:pt x="2061999" y="501861"/>
                  </a:lnTo>
                  <a:cubicBezTo>
                    <a:pt x="2059097" y="505507"/>
                    <a:pt x="2056344" y="508577"/>
                    <a:pt x="2053739" y="511070"/>
                  </a:cubicBezTo>
                  <a:cubicBezTo>
                    <a:pt x="2051135" y="513563"/>
                    <a:pt x="2048642" y="515590"/>
                    <a:pt x="2046260" y="517153"/>
                  </a:cubicBezTo>
                  <a:cubicBezTo>
                    <a:pt x="2043879" y="518716"/>
                    <a:pt x="2041554" y="519832"/>
                    <a:pt x="2039284" y="520502"/>
                  </a:cubicBezTo>
                  <a:cubicBezTo>
                    <a:pt x="2037015" y="521171"/>
                    <a:pt x="2034652" y="521506"/>
                    <a:pt x="2032196" y="521506"/>
                  </a:cubicBezTo>
                  <a:cubicBezTo>
                    <a:pt x="2027359" y="521506"/>
                    <a:pt x="2023341" y="520372"/>
                    <a:pt x="2020141" y="518102"/>
                  </a:cubicBezTo>
                  <a:cubicBezTo>
                    <a:pt x="2016941" y="515832"/>
                    <a:pt x="2014374" y="512819"/>
                    <a:pt x="2012439" y="509061"/>
                  </a:cubicBezTo>
                  <a:cubicBezTo>
                    <a:pt x="2010505" y="505303"/>
                    <a:pt x="2009147" y="501005"/>
                    <a:pt x="2008365" y="496168"/>
                  </a:cubicBezTo>
                  <a:cubicBezTo>
                    <a:pt x="2007584" y="491331"/>
                    <a:pt x="2007193" y="486383"/>
                    <a:pt x="2007193" y="481323"/>
                  </a:cubicBezTo>
                  <a:cubicBezTo>
                    <a:pt x="2007193" y="476560"/>
                    <a:pt x="2007658" y="471872"/>
                    <a:pt x="2008588" y="467259"/>
                  </a:cubicBezTo>
                  <a:cubicBezTo>
                    <a:pt x="2009519" y="462645"/>
                    <a:pt x="2011007" y="458515"/>
                    <a:pt x="2013053" y="454869"/>
                  </a:cubicBezTo>
                  <a:cubicBezTo>
                    <a:pt x="2015100" y="451222"/>
                    <a:pt x="2017760" y="448283"/>
                    <a:pt x="2021034" y="446051"/>
                  </a:cubicBezTo>
                  <a:cubicBezTo>
                    <a:pt x="2024308" y="443818"/>
                    <a:pt x="2028289" y="442702"/>
                    <a:pt x="2032978" y="442702"/>
                  </a:cubicBezTo>
                  <a:close/>
                  <a:moveTo>
                    <a:pt x="1099527" y="442702"/>
                  </a:moveTo>
                  <a:cubicBezTo>
                    <a:pt x="1104588" y="442702"/>
                    <a:pt x="1109443" y="444320"/>
                    <a:pt x="1114094" y="447557"/>
                  </a:cubicBezTo>
                  <a:cubicBezTo>
                    <a:pt x="1118745" y="450794"/>
                    <a:pt x="1123563" y="455501"/>
                    <a:pt x="1128549" y="461677"/>
                  </a:cubicBezTo>
                  <a:lnTo>
                    <a:pt x="1128549" y="501861"/>
                  </a:lnTo>
                  <a:cubicBezTo>
                    <a:pt x="1125647" y="505507"/>
                    <a:pt x="1122893" y="508577"/>
                    <a:pt x="1120289" y="511070"/>
                  </a:cubicBezTo>
                  <a:cubicBezTo>
                    <a:pt x="1117684" y="513563"/>
                    <a:pt x="1115192" y="515590"/>
                    <a:pt x="1112810" y="517153"/>
                  </a:cubicBezTo>
                  <a:cubicBezTo>
                    <a:pt x="1110429" y="518716"/>
                    <a:pt x="1108104" y="519832"/>
                    <a:pt x="1105834" y="520502"/>
                  </a:cubicBezTo>
                  <a:cubicBezTo>
                    <a:pt x="1103564" y="521171"/>
                    <a:pt x="1101202" y="521506"/>
                    <a:pt x="1098746" y="521506"/>
                  </a:cubicBezTo>
                  <a:cubicBezTo>
                    <a:pt x="1093909" y="521506"/>
                    <a:pt x="1089891" y="520372"/>
                    <a:pt x="1086691" y="518102"/>
                  </a:cubicBezTo>
                  <a:cubicBezTo>
                    <a:pt x="1083491" y="515832"/>
                    <a:pt x="1080924" y="512819"/>
                    <a:pt x="1078989" y="509061"/>
                  </a:cubicBezTo>
                  <a:cubicBezTo>
                    <a:pt x="1077054" y="505303"/>
                    <a:pt x="1075696" y="501005"/>
                    <a:pt x="1074915" y="496168"/>
                  </a:cubicBezTo>
                  <a:cubicBezTo>
                    <a:pt x="1074134" y="491331"/>
                    <a:pt x="1073743" y="486383"/>
                    <a:pt x="1073743" y="481323"/>
                  </a:cubicBezTo>
                  <a:cubicBezTo>
                    <a:pt x="1073743" y="476560"/>
                    <a:pt x="1074208" y="471872"/>
                    <a:pt x="1075138" y="467259"/>
                  </a:cubicBezTo>
                  <a:cubicBezTo>
                    <a:pt x="1076068" y="462645"/>
                    <a:pt x="1077557" y="458515"/>
                    <a:pt x="1079603" y="454869"/>
                  </a:cubicBezTo>
                  <a:cubicBezTo>
                    <a:pt x="1081649" y="451222"/>
                    <a:pt x="1084310" y="448283"/>
                    <a:pt x="1087584" y="446051"/>
                  </a:cubicBezTo>
                  <a:cubicBezTo>
                    <a:pt x="1090858" y="443818"/>
                    <a:pt x="1094839" y="442702"/>
                    <a:pt x="1099527" y="442702"/>
                  </a:cubicBezTo>
                  <a:close/>
                  <a:moveTo>
                    <a:pt x="633172" y="442702"/>
                  </a:moveTo>
                  <a:cubicBezTo>
                    <a:pt x="637963" y="442702"/>
                    <a:pt x="641969" y="443818"/>
                    <a:pt x="645188" y="446051"/>
                  </a:cubicBezTo>
                  <a:cubicBezTo>
                    <a:pt x="648408" y="448283"/>
                    <a:pt x="650972" y="451259"/>
                    <a:pt x="652881" y="454980"/>
                  </a:cubicBezTo>
                  <a:cubicBezTo>
                    <a:pt x="654791" y="458701"/>
                    <a:pt x="656138" y="462961"/>
                    <a:pt x="656924" y="467761"/>
                  </a:cubicBezTo>
                  <a:cubicBezTo>
                    <a:pt x="657710" y="472561"/>
                    <a:pt x="658103" y="477528"/>
                    <a:pt x="658103" y="482662"/>
                  </a:cubicBezTo>
                  <a:cubicBezTo>
                    <a:pt x="658103" y="487350"/>
                    <a:pt x="657617" y="492001"/>
                    <a:pt x="656643" y="496615"/>
                  </a:cubicBezTo>
                  <a:cubicBezTo>
                    <a:pt x="655670" y="501229"/>
                    <a:pt x="654154" y="505396"/>
                    <a:pt x="652095" y="509116"/>
                  </a:cubicBezTo>
                  <a:cubicBezTo>
                    <a:pt x="650036" y="512837"/>
                    <a:pt x="647340" y="515814"/>
                    <a:pt x="644008" y="518046"/>
                  </a:cubicBezTo>
                  <a:cubicBezTo>
                    <a:pt x="640677" y="520279"/>
                    <a:pt x="636690" y="521395"/>
                    <a:pt x="632048" y="521395"/>
                  </a:cubicBezTo>
                  <a:cubicBezTo>
                    <a:pt x="627032" y="521395"/>
                    <a:pt x="622241" y="519758"/>
                    <a:pt x="617674" y="516483"/>
                  </a:cubicBezTo>
                  <a:cubicBezTo>
                    <a:pt x="613106" y="513209"/>
                    <a:pt x="608277" y="508484"/>
                    <a:pt x="603186" y="502308"/>
                  </a:cubicBezTo>
                  <a:lnTo>
                    <a:pt x="603186" y="462347"/>
                  </a:lnTo>
                  <a:cubicBezTo>
                    <a:pt x="606105" y="458701"/>
                    <a:pt x="608875" y="455631"/>
                    <a:pt x="611496" y="453138"/>
                  </a:cubicBezTo>
                  <a:cubicBezTo>
                    <a:pt x="614117" y="450646"/>
                    <a:pt x="616625" y="448636"/>
                    <a:pt x="619021" y="447111"/>
                  </a:cubicBezTo>
                  <a:cubicBezTo>
                    <a:pt x="621417" y="445585"/>
                    <a:pt x="623775" y="444469"/>
                    <a:pt x="626096" y="443762"/>
                  </a:cubicBezTo>
                  <a:cubicBezTo>
                    <a:pt x="628417" y="443055"/>
                    <a:pt x="630775" y="442702"/>
                    <a:pt x="633172" y="442702"/>
                  </a:cubicBezTo>
                  <a:close/>
                  <a:moveTo>
                    <a:pt x="3495271" y="442255"/>
                  </a:moveTo>
                  <a:cubicBezTo>
                    <a:pt x="3501204" y="442255"/>
                    <a:pt x="3506159" y="443316"/>
                    <a:pt x="3510139" y="445437"/>
                  </a:cubicBezTo>
                  <a:cubicBezTo>
                    <a:pt x="3514118" y="447557"/>
                    <a:pt x="3517272" y="450441"/>
                    <a:pt x="3519600" y="454087"/>
                  </a:cubicBezTo>
                  <a:cubicBezTo>
                    <a:pt x="3521927" y="457734"/>
                    <a:pt x="3523598" y="461975"/>
                    <a:pt x="3524612" y="466812"/>
                  </a:cubicBezTo>
                  <a:cubicBezTo>
                    <a:pt x="3525626" y="471649"/>
                    <a:pt x="3526133" y="476784"/>
                    <a:pt x="3526133" y="482216"/>
                  </a:cubicBezTo>
                  <a:cubicBezTo>
                    <a:pt x="3526133" y="488020"/>
                    <a:pt x="3525532" y="493341"/>
                    <a:pt x="3524330" y="498178"/>
                  </a:cubicBezTo>
                  <a:cubicBezTo>
                    <a:pt x="3523129" y="503014"/>
                    <a:pt x="3521251" y="507182"/>
                    <a:pt x="3518699" y="510679"/>
                  </a:cubicBezTo>
                  <a:cubicBezTo>
                    <a:pt x="3516146" y="514177"/>
                    <a:pt x="3512880" y="516893"/>
                    <a:pt x="3508900" y="518827"/>
                  </a:cubicBezTo>
                  <a:cubicBezTo>
                    <a:pt x="3504921" y="520762"/>
                    <a:pt x="3500228" y="521730"/>
                    <a:pt x="3494821" y="521730"/>
                  </a:cubicBezTo>
                  <a:cubicBezTo>
                    <a:pt x="3488889" y="521730"/>
                    <a:pt x="3483933" y="520669"/>
                    <a:pt x="3479954" y="518548"/>
                  </a:cubicBezTo>
                  <a:cubicBezTo>
                    <a:pt x="3475975" y="516428"/>
                    <a:pt x="3472802" y="513563"/>
                    <a:pt x="3470437" y="509954"/>
                  </a:cubicBezTo>
                  <a:cubicBezTo>
                    <a:pt x="3468072" y="506344"/>
                    <a:pt x="3466383" y="502121"/>
                    <a:pt x="3465369" y="497285"/>
                  </a:cubicBezTo>
                  <a:cubicBezTo>
                    <a:pt x="3464355" y="492448"/>
                    <a:pt x="3463848" y="487276"/>
                    <a:pt x="3463848" y="481769"/>
                  </a:cubicBezTo>
                  <a:cubicBezTo>
                    <a:pt x="3463848" y="476039"/>
                    <a:pt x="3464468" y="470756"/>
                    <a:pt x="3465707" y="465919"/>
                  </a:cubicBezTo>
                  <a:cubicBezTo>
                    <a:pt x="3466945" y="461082"/>
                    <a:pt x="3468841" y="456896"/>
                    <a:pt x="3471394" y="453362"/>
                  </a:cubicBezTo>
                  <a:cubicBezTo>
                    <a:pt x="3473947" y="449827"/>
                    <a:pt x="3477194" y="447092"/>
                    <a:pt x="3481136" y="445158"/>
                  </a:cubicBezTo>
                  <a:cubicBezTo>
                    <a:pt x="3485079" y="443223"/>
                    <a:pt x="3489790" y="442255"/>
                    <a:pt x="3495271" y="442255"/>
                  </a:cubicBezTo>
                  <a:close/>
                  <a:moveTo>
                    <a:pt x="2895196" y="442255"/>
                  </a:moveTo>
                  <a:cubicBezTo>
                    <a:pt x="2901129" y="442255"/>
                    <a:pt x="2906084" y="443316"/>
                    <a:pt x="2910064" y="445437"/>
                  </a:cubicBezTo>
                  <a:cubicBezTo>
                    <a:pt x="2914043" y="447557"/>
                    <a:pt x="2917197" y="450441"/>
                    <a:pt x="2919525" y="454087"/>
                  </a:cubicBezTo>
                  <a:cubicBezTo>
                    <a:pt x="2921852" y="457734"/>
                    <a:pt x="2923523" y="461975"/>
                    <a:pt x="2924537" y="466812"/>
                  </a:cubicBezTo>
                  <a:cubicBezTo>
                    <a:pt x="2925551" y="471649"/>
                    <a:pt x="2926058" y="476784"/>
                    <a:pt x="2926058" y="482216"/>
                  </a:cubicBezTo>
                  <a:cubicBezTo>
                    <a:pt x="2926058" y="488020"/>
                    <a:pt x="2925457" y="493341"/>
                    <a:pt x="2924255" y="498178"/>
                  </a:cubicBezTo>
                  <a:cubicBezTo>
                    <a:pt x="2923054" y="503014"/>
                    <a:pt x="2921176" y="507182"/>
                    <a:pt x="2918624" y="510679"/>
                  </a:cubicBezTo>
                  <a:cubicBezTo>
                    <a:pt x="2916071" y="514177"/>
                    <a:pt x="2912805" y="516893"/>
                    <a:pt x="2908825" y="518827"/>
                  </a:cubicBezTo>
                  <a:cubicBezTo>
                    <a:pt x="2904846" y="520762"/>
                    <a:pt x="2900153" y="521730"/>
                    <a:pt x="2894746" y="521730"/>
                  </a:cubicBezTo>
                  <a:cubicBezTo>
                    <a:pt x="2888814" y="521730"/>
                    <a:pt x="2883858" y="520669"/>
                    <a:pt x="2879879" y="518548"/>
                  </a:cubicBezTo>
                  <a:cubicBezTo>
                    <a:pt x="2875900" y="516428"/>
                    <a:pt x="2872727" y="513563"/>
                    <a:pt x="2870362" y="509954"/>
                  </a:cubicBezTo>
                  <a:cubicBezTo>
                    <a:pt x="2867997" y="506344"/>
                    <a:pt x="2866308" y="502121"/>
                    <a:pt x="2865294" y="497285"/>
                  </a:cubicBezTo>
                  <a:cubicBezTo>
                    <a:pt x="2864280" y="492448"/>
                    <a:pt x="2863773" y="487276"/>
                    <a:pt x="2863773" y="481769"/>
                  </a:cubicBezTo>
                  <a:cubicBezTo>
                    <a:pt x="2863773" y="476039"/>
                    <a:pt x="2864393" y="470756"/>
                    <a:pt x="2865632" y="465919"/>
                  </a:cubicBezTo>
                  <a:cubicBezTo>
                    <a:pt x="2866870" y="461082"/>
                    <a:pt x="2868766" y="456896"/>
                    <a:pt x="2871319" y="453362"/>
                  </a:cubicBezTo>
                  <a:cubicBezTo>
                    <a:pt x="2873872" y="449827"/>
                    <a:pt x="2877119" y="447092"/>
                    <a:pt x="2881061" y="445158"/>
                  </a:cubicBezTo>
                  <a:cubicBezTo>
                    <a:pt x="2885004" y="443223"/>
                    <a:pt x="2889715" y="442255"/>
                    <a:pt x="2895196" y="442255"/>
                  </a:cubicBezTo>
                  <a:close/>
                  <a:moveTo>
                    <a:pt x="1914121" y="442255"/>
                  </a:moveTo>
                  <a:cubicBezTo>
                    <a:pt x="1920054" y="442255"/>
                    <a:pt x="1925009" y="443316"/>
                    <a:pt x="1928989" y="445437"/>
                  </a:cubicBezTo>
                  <a:cubicBezTo>
                    <a:pt x="1932968" y="447557"/>
                    <a:pt x="1936122" y="450441"/>
                    <a:pt x="1938450" y="454087"/>
                  </a:cubicBezTo>
                  <a:cubicBezTo>
                    <a:pt x="1940777" y="457734"/>
                    <a:pt x="1942448" y="461975"/>
                    <a:pt x="1943462" y="466812"/>
                  </a:cubicBezTo>
                  <a:cubicBezTo>
                    <a:pt x="1944476" y="471649"/>
                    <a:pt x="1944983" y="476784"/>
                    <a:pt x="1944983" y="482216"/>
                  </a:cubicBezTo>
                  <a:cubicBezTo>
                    <a:pt x="1944983" y="488020"/>
                    <a:pt x="1944382" y="493341"/>
                    <a:pt x="1943180" y="498178"/>
                  </a:cubicBezTo>
                  <a:cubicBezTo>
                    <a:pt x="1941979" y="503014"/>
                    <a:pt x="1940102" y="507182"/>
                    <a:pt x="1937549" y="510679"/>
                  </a:cubicBezTo>
                  <a:cubicBezTo>
                    <a:pt x="1934996" y="514177"/>
                    <a:pt x="1931730" y="516893"/>
                    <a:pt x="1927751" y="518827"/>
                  </a:cubicBezTo>
                  <a:cubicBezTo>
                    <a:pt x="1923771" y="520762"/>
                    <a:pt x="1919078" y="521730"/>
                    <a:pt x="1913671" y="521730"/>
                  </a:cubicBezTo>
                  <a:cubicBezTo>
                    <a:pt x="1907739" y="521730"/>
                    <a:pt x="1902783" y="520669"/>
                    <a:pt x="1898804" y="518548"/>
                  </a:cubicBezTo>
                  <a:cubicBezTo>
                    <a:pt x="1894825" y="516428"/>
                    <a:pt x="1891652" y="513563"/>
                    <a:pt x="1889287" y="509954"/>
                  </a:cubicBezTo>
                  <a:cubicBezTo>
                    <a:pt x="1886923" y="506344"/>
                    <a:pt x="1885233" y="502121"/>
                    <a:pt x="1884219" y="497285"/>
                  </a:cubicBezTo>
                  <a:cubicBezTo>
                    <a:pt x="1883205" y="492448"/>
                    <a:pt x="1882698" y="487276"/>
                    <a:pt x="1882698" y="481769"/>
                  </a:cubicBezTo>
                  <a:cubicBezTo>
                    <a:pt x="1882698" y="476039"/>
                    <a:pt x="1883318" y="470756"/>
                    <a:pt x="1884557" y="465919"/>
                  </a:cubicBezTo>
                  <a:cubicBezTo>
                    <a:pt x="1885796" y="461082"/>
                    <a:pt x="1887692" y="456896"/>
                    <a:pt x="1890244" y="453362"/>
                  </a:cubicBezTo>
                  <a:cubicBezTo>
                    <a:pt x="1892797" y="449827"/>
                    <a:pt x="1896044" y="447092"/>
                    <a:pt x="1899987" y="445158"/>
                  </a:cubicBezTo>
                  <a:cubicBezTo>
                    <a:pt x="1903929" y="443223"/>
                    <a:pt x="1908641" y="442255"/>
                    <a:pt x="1914121" y="442255"/>
                  </a:cubicBezTo>
                  <a:close/>
                  <a:moveTo>
                    <a:pt x="752071" y="442255"/>
                  </a:moveTo>
                  <a:cubicBezTo>
                    <a:pt x="758003" y="442255"/>
                    <a:pt x="762959" y="443316"/>
                    <a:pt x="766939" y="445437"/>
                  </a:cubicBezTo>
                  <a:cubicBezTo>
                    <a:pt x="770918" y="447557"/>
                    <a:pt x="774072" y="450441"/>
                    <a:pt x="776399" y="454087"/>
                  </a:cubicBezTo>
                  <a:cubicBezTo>
                    <a:pt x="778727" y="457734"/>
                    <a:pt x="780398" y="461975"/>
                    <a:pt x="781412" y="466812"/>
                  </a:cubicBezTo>
                  <a:cubicBezTo>
                    <a:pt x="782426" y="471649"/>
                    <a:pt x="782933" y="476784"/>
                    <a:pt x="782933" y="482216"/>
                  </a:cubicBezTo>
                  <a:cubicBezTo>
                    <a:pt x="782933" y="488020"/>
                    <a:pt x="782332" y="493341"/>
                    <a:pt x="781130" y="498178"/>
                  </a:cubicBezTo>
                  <a:cubicBezTo>
                    <a:pt x="779929" y="503014"/>
                    <a:pt x="778051" y="507182"/>
                    <a:pt x="775498" y="510679"/>
                  </a:cubicBezTo>
                  <a:cubicBezTo>
                    <a:pt x="772946" y="514177"/>
                    <a:pt x="769680" y="516893"/>
                    <a:pt x="765700" y="518827"/>
                  </a:cubicBezTo>
                  <a:cubicBezTo>
                    <a:pt x="761721" y="520762"/>
                    <a:pt x="757028" y="521730"/>
                    <a:pt x="751621" y="521730"/>
                  </a:cubicBezTo>
                  <a:cubicBezTo>
                    <a:pt x="745689" y="521730"/>
                    <a:pt x="740733" y="520669"/>
                    <a:pt x="736754" y="518548"/>
                  </a:cubicBezTo>
                  <a:cubicBezTo>
                    <a:pt x="732774" y="516428"/>
                    <a:pt x="729602" y="513563"/>
                    <a:pt x="727237" y="509954"/>
                  </a:cubicBezTo>
                  <a:cubicBezTo>
                    <a:pt x="724872" y="506344"/>
                    <a:pt x="723183" y="502121"/>
                    <a:pt x="722169" y="497285"/>
                  </a:cubicBezTo>
                  <a:cubicBezTo>
                    <a:pt x="721155" y="492448"/>
                    <a:pt x="720648" y="487276"/>
                    <a:pt x="720648" y="481769"/>
                  </a:cubicBezTo>
                  <a:cubicBezTo>
                    <a:pt x="720648" y="476039"/>
                    <a:pt x="721268" y="470756"/>
                    <a:pt x="722506" y="465919"/>
                  </a:cubicBezTo>
                  <a:cubicBezTo>
                    <a:pt x="723745" y="461082"/>
                    <a:pt x="725641" y="456896"/>
                    <a:pt x="728194" y="453362"/>
                  </a:cubicBezTo>
                  <a:cubicBezTo>
                    <a:pt x="730747" y="449827"/>
                    <a:pt x="733994" y="447092"/>
                    <a:pt x="737936" y="445158"/>
                  </a:cubicBezTo>
                  <a:cubicBezTo>
                    <a:pt x="741879" y="443223"/>
                    <a:pt x="746590" y="442255"/>
                    <a:pt x="752071" y="442255"/>
                  </a:cubicBezTo>
                  <a:close/>
                  <a:moveTo>
                    <a:pt x="428221" y="442255"/>
                  </a:moveTo>
                  <a:cubicBezTo>
                    <a:pt x="434153" y="442255"/>
                    <a:pt x="439109" y="443316"/>
                    <a:pt x="443089" y="445437"/>
                  </a:cubicBezTo>
                  <a:cubicBezTo>
                    <a:pt x="447068" y="447557"/>
                    <a:pt x="450222" y="450441"/>
                    <a:pt x="452549" y="454087"/>
                  </a:cubicBezTo>
                  <a:cubicBezTo>
                    <a:pt x="454877" y="457734"/>
                    <a:pt x="456548" y="461975"/>
                    <a:pt x="457562" y="466812"/>
                  </a:cubicBezTo>
                  <a:cubicBezTo>
                    <a:pt x="458576" y="471649"/>
                    <a:pt x="459083" y="476784"/>
                    <a:pt x="459083" y="482216"/>
                  </a:cubicBezTo>
                  <a:cubicBezTo>
                    <a:pt x="459083" y="488020"/>
                    <a:pt x="458482" y="493341"/>
                    <a:pt x="457280" y="498178"/>
                  </a:cubicBezTo>
                  <a:cubicBezTo>
                    <a:pt x="456079" y="503014"/>
                    <a:pt x="454201" y="507182"/>
                    <a:pt x="451649" y="510679"/>
                  </a:cubicBezTo>
                  <a:cubicBezTo>
                    <a:pt x="449096" y="514177"/>
                    <a:pt x="445830" y="516893"/>
                    <a:pt x="441850" y="518827"/>
                  </a:cubicBezTo>
                  <a:cubicBezTo>
                    <a:pt x="437871" y="520762"/>
                    <a:pt x="433178" y="521730"/>
                    <a:pt x="427771" y="521730"/>
                  </a:cubicBezTo>
                  <a:cubicBezTo>
                    <a:pt x="421839" y="521730"/>
                    <a:pt x="416883" y="520669"/>
                    <a:pt x="412904" y="518548"/>
                  </a:cubicBezTo>
                  <a:cubicBezTo>
                    <a:pt x="408924" y="516428"/>
                    <a:pt x="405752" y="513563"/>
                    <a:pt x="403387" y="509954"/>
                  </a:cubicBezTo>
                  <a:cubicBezTo>
                    <a:pt x="401022" y="506344"/>
                    <a:pt x="399333" y="502121"/>
                    <a:pt x="398319" y="497285"/>
                  </a:cubicBezTo>
                  <a:cubicBezTo>
                    <a:pt x="397305" y="492448"/>
                    <a:pt x="396798" y="487276"/>
                    <a:pt x="396798" y="481769"/>
                  </a:cubicBezTo>
                  <a:cubicBezTo>
                    <a:pt x="396798" y="476039"/>
                    <a:pt x="397418" y="470756"/>
                    <a:pt x="398656" y="465919"/>
                  </a:cubicBezTo>
                  <a:cubicBezTo>
                    <a:pt x="399895" y="461082"/>
                    <a:pt x="401791" y="456896"/>
                    <a:pt x="404344" y="453362"/>
                  </a:cubicBezTo>
                  <a:cubicBezTo>
                    <a:pt x="406897" y="449827"/>
                    <a:pt x="410144" y="447092"/>
                    <a:pt x="414086" y="445158"/>
                  </a:cubicBezTo>
                  <a:cubicBezTo>
                    <a:pt x="418029" y="443223"/>
                    <a:pt x="422740" y="442255"/>
                    <a:pt x="428221" y="442255"/>
                  </a:cubicBezTo>
                  <a:close/>
                  <a:moveTo>
                    <a:pt x="3168523" y="441251"/>
                  </a:moveTo>
                  <a:cubicBezTo>
                    <a:pt x="3177433" y="441251"/>
                    <a:pt x="3184152" y="444004"/>
                    <a:pt x="3188681" y="449511"/>
                  </a:cubicBezTo>
                  <a:cubicBezTo>
                    <a:pt x="3193210" y="455017"/>
                    <a:pt x="3195362" y="462608"/>
                    <a:pt x="3195139" y="472281"/>
                  </a:cubicBezTo>
                  <a:lnTo>
                    <a:pt x="3140333" y="472281"/>
                  </a:lnTo>
                  <a:cubicBezTo>
                    <a:pt x="3140483" y="468189"/>
                    <a:pt x="3141194" y="464263"/>
                    <a:pt x="3142467" y="460505"/>
                  </a:cubicBezTo>
                  <a:cubicBezTo>
                    <a:pt x="3143740" y="456748"/>
                    <a:pt x="3145537" y="453455"/>
                    <a:pt x="3147858" y="450627"/>
                  </a:cubicBezTo>
                  <a:cubicBezTo>
                    <a:pt x="3150179" y="447799"/>
                    <a:pt x="3153062" y="445530"/>
                    <a:pt x="3156506" y="443818"/>
                  </a:cubicBezTo>
                  <a:cubicBezTo>
                    <a:pt x="3159950" y="442107"/>
                    <a:pt x="3163956" y="441251"/>
                    <a:pt x="3168523" y="441251"/>
                  </a:cubicBezTo>
                  <a:close/>
                  <a:moveTo>
                    <a:pt x="2158873" y="441251"/>
                  </a:moveTo>
                  <a:cubicBezTo>
                    <a:pt x="2167783" y="441251"/>
                    <a:pt x="2174502" y="444004"/>
                    <a:pt x="2179031" y="449511"/>
                  </a:cubicBezTo>
                  <a:cubicBezTo>
                    <a:pt x="2183560" y="455017"/>
                    <a:pt x="2185712" y="462608"/>
                    <a:pt x="2185489" y="472281"/>
                  </a:cubicBezTo>
                  <a:lnTo>
                    <a:pt x="2130683" y="472281"/>
                  </a:lnTo>
                  <a:cubicBezTo>
                    <a:pt x="2130833" y="468189"/>
                    <a:pt x="2131544" y="464263"/>
                    <a:pt x="2132817" y="460505"/>
                  </a:cubicBezTo>
                  <a:cubicBezTo>
                    <a:pt x="2134090" y="456748"/>
                    <a:pt x="2135887" y="453455"/>
                    <a:pt x="2138208" y="450627"/>
                  </a:cubicBezTo>
                  <a:cubicBezTo>
                    <a:pt x="2140529" y="447799"/>
                    <a:pt x="2143412" y="445530"/>
                    <a:pt x="2146856" y="443818"/>
                  </a:cubicBezTo>
                  <a:cubicBezTo>
                    <a:pt x="2150300" y="442107"/>
                    <a:pt x="2154306" y="441251"/>
                    <a:pt x="2158873" y="441251"/>
                  </a:cubicBezTo>
                  <a:close/>
                  <a:moveTo>
                    <a:pt x="1654048" y="441251"/>
                  </a:moveTo>
                  <a:cubicBezTo>
                    <a:pt x="1662958" y="441251"/>
                    <a:pt x="1669677" y="444004"/>
                    <a:pt x="1674206" y="449511"/>
                  </a:cubicBezTo>
                  <a:cubicBezTo>
                    <a:pt x="1678734" y="455017"/>
                    <a:pt x="1680887" y="462608"/>
                    <a:pt x="1680664" y="472281"/>
                  </a:cubicBezTo>
                  <a:lnTo>
                    <a:pt x="1625858" y="472281"/>
                  </a:lnTo>
                  <a:cubicBezTo>
                    <a:pt x="1626008" y="468189"/>
                    <a:pt x="1626720" y="464263"/>
                    <a:pt x="1627992" y="460505"/>
                  </a:cubicBezTo>
                  <a:cubicBezTo>
                    <a:pt x="1629265" y="456748"/>
                    <a:pt x="1631062" y="453455"/>
                    <a:pt x="1633383" y="450627"/>
                  </a:cubicBezTo>
                  <a:cubicBezTo>
                    <a:pt x="1635704" y="447799"/>
                    <a:pt x="1638587" y="445530"/>
                    <a:pt x="1642031" y="443818"/>
                  </a:cubicBezTo>
                  <a:cubicBezTo>
                    <a:pt x="1645475" y="442107"/>
                    <a:pt x="1649481" y="441251"/>
                    <a:pt x="1654048" y="441251"/>
                  </a:cubicBezTo>
                  <a:close/>
                  <a:moveTo>
                    <a:pt x="949198" y="441251"/>
                  </a:moveTo>
                  <a:cubicBezTo>
                    <a:pt x="958107" y="441251"/>
                    <a:pt x="964827" y="444004"/>
                    <a:pt x="969356" y="449511"/>
                  </a:cubicBezTo>
                  <a:cubicBezTo>
                    <a:pt x="973884" y="455017"/>
                    <a:pt x="976037" y="462608"/>
                    <a:pt x="975814" y="472281"/>
                  </a:cubicBezTo>
                  <a:lnTo>
                    <a:pt x="921008" y="472281"/>
                  </a:lnTo>
                  <a:cubicBezTo>
                    <a:pt x="921158" y="468189"/>
                    <a:pt x="921869" y="464263"/>
                    <a:pt x="923142" y="460505"/>
                  </a:cubicBezTo>
                  <a:cubicBezTo>
                    <a:pt x="924414" y="456748"/>
                    <a:pt x="926212" y="453455"/>
                    <a:pt x="928533" y="450627"/>
                  </a:cubicBezTo>
                  <a:cubicBezTo>
                    <a:pt x="930854" y="447799"/>
                    <a:pt x="933737" y="445530"/>
                    <a:pt x="937181" y="443818"/>
                  </a:cubicBezTo>
                  <a:cubicBezTo>
                    <a:pt x="940625" y="442107"/>
                    <a:pt x="944630" y="441251"/>
                    <a:pt x="949198" y="441251"/>
                  </a:cubicBezTo>
                  <a:close/>
                  <a:moveTo>
                    <a:pt x="117671" y="428414"/>
                  </a:moveTo>
                  <a:cubicBezTo>
                    <a:pt x="115885" y="428414"/>
                    <a:pt x="114397" y="428489"/>
                    <a:pt x="113206" y="428638"/>
                  </a:cubicBezTo>
                  <a:cubicBezTo>
                    <a:pt x="112016" y="428786"/>
                    <a:pt x="111067" y="429010"/>
                    <a:pt x="110360" y="429307"/>
                  </a:cubicBezTo>
                  <a:cubicBezTo>
                    <a:pt x="109653" y="429605"/>
                    <a:pt x="109169" y="429977"/>
                    <a:pt x="108909" y="430424"/>
                  </a:cubicBezTo>
                  <a:cubicBezTo>
                    <a:pt x="108648" y="430870"/>
                    <a:pt x="108518" y="431354"/>
                    <a:pt x="108518" y="431875"/>
                  </a:cubicBezTo>
                  <a:lnTo>
                    <a:pt x="108518" y="532334"/>
                  </a:lnTo>
                  <a:cubicBezTo>
                    <a:pt x="108518" y="532929"/>
                    <a:pt x="108648" y="533431"/>
                    <a:pt x="108909" y="533841"/>
                  </a:cubicBezTo>
                  <a:cubicBezTo>
                    <a:pt x="109169" y="534250"/>
                    <a:pt x="109653" y="534603"/>
                    <a:pt x="110360" y="534901"/>
                  </a:cubicBezTo>
                  <a:cubicBezTo>
                    <a:pt x="111067" y="535199"/>
                    <a:pt x="112016" y="535422"/>
                    <a:pt x="113206" y="535571"/>
                  </a:cubicBezTo>
                  <a:cubicBezTo>
                    <a:pt x="114397" y="535719"/>
                    <a:pt x="115885" y="535794"/>
                    <a:pt x="117671" y="535794"/>
                  </a:cubicBezTo>
                  <a:cubicBezTo>
                    <a:pt x="119531" y="535794"/>
                    <a:pt x="121057" y="535719"/>
                    <a:pt x="122247" y="535571"/>
                  </a:cubicBezTo>
                  <a:cubicBezTo>
                    <a:pt x="123438" y="535422"/>
                    <a:pt x="124368" y="535199"/>
                    <a:pt x="125038" y="534901"/>
                  </a:cubicBezTo>
                  <a:cubicBezTo>
                    <a:pt x="125708" y="534603"/>
                    <a:pt x="126191" y="534250"/>
                    <a:pt x="126489" y="533841"/>
                  </a:cubicBezTo>
                  <a:cubicBezTo>
                    <a:pt x="126787" y="533431"/>
                    <a:pt x="126936" y="532929"/>
                    <a:pt x="126936" y="532334"/>
                  </a:cubicBezTo>
                  <a:lnTo>
                    <a:pt x="126936" y="431875"/>
                  </a:lnTo>
                  <a:cubicBezTo>
                    <a:pt x="126936" y="431354"/>
                    <a:pt x="126787" y="430870"/>
                    <a:pt x="126489" y="430424"/>
                  </a:cubicBezTo>
                  <a:cubicBezTo>
                    <a:pt x="126191" y="429977"/>
                    <a:pt x="125708" y="429605"/>
                    <a:pt x="125038" y="429307"/>
                  </a:cubicBezTo>
                  <a:cubicBezTo>
                    <a:pt x="124368" y="429010"/>
                    <a:pt x="123438" y="428786"/>
                    <a:pt x="122247" y="428638"/>
                  </a:cubicBezTo>
                  <a:cubicBezTo>
                    <a:pt x="121057" y="428489"/>
                    <a:pt x="119531" y="428414"/>
                    <a:pt x="117671" y="428414"/>
                  </a:cubicBezTo>
                  <a:close/>
                  <a:moveTo>
                    <a:pt x="2796317" y="426963"/>
                  </a:moveTo>
                  <a:cubicBezTo>
                    <a:pt x="2789694" y="426963"/>
                    <a:pt x="2783536" y="428061"/>
                    <a:pt x="2777844" y="430256"/>
                  </a:cubicBezTo>
                  <a:cubicBezTo>
                    <a:pt x="2772151" y="432451"/>
                    <a:pt x="2767202" y="435819"/>
                    <a:pt x="2762998" y="440358"/>
                  </a:cubicBezTo>
                  <a:cubicBezTo>
                    <a:pt x="2758794" y="444897"/>
                    <a:pt x="2755482" y="450720"/>
                    <a:pt x="2753064" y="457827"/>
                  </a:cubicBezTo>
                  <a:cubicBezTo>
                    <a:pt x="2750645" y="464933"/>
                    <a:pt x="2749436" y="473435"/>
                    <a:pt x="2749436" y="483332"/>
                  </a:cubicBezTo>
                  <a:cubicBezTo>
                    <a:pt x="2749436" y="492038"/>
                    <a:pt x="2750422" y="499722"/>
                    <a:pt x="2752394" y="506382"/>
                  </a:cubicBezTo>
                  <a:cubicBezTo>
                    <a:pt x="2754366" y="513042"/>
                    <a:pt x="2757231" y="518660"/>
                    <a:pt x="2760989" y="523236"/>
                  </a:cubicBezTo>
                  <a:cubicBezTo>
                    <a:pt x="2764747" y="527813"/>
                    <a:pt x="2769416" y="531292"/>
                    <a:pt x="2774997" y="533673"/>
                  </a:cubicBezTo>
                  <a:cubicBezTo>
                    <a:pt x="2780578" y="536054"/>
                    <a:pt x="2786978" y="537245"/>
                    <a:pt x="2794196" y="537245"/>
                  </a:cubicBezTo>
                  <a:cubicBezTo>
                    <a:pt x="2797694" y="537245"/>
                    <a:pt x="2801079" y="536910"/>
                    <a:pt x="2804354" y="536240"/>
                  </a:cubicBezTo>
                  <a:cubicBezTo>
                    <a:pt x="2807628" y="535571"/>
                    <a:pt x="2810660" y="534696"/>
                    <a:pt x="2813451" y="533617"/>
                  </a:cubicBezTo>
                  <a:cubicBezTo>
                    <a:pt x="2816241" y="532538"/>
                    <a:pt x="2818753" y="531310"/>
                    <a:pt x="2820985" y="529934"/>
                  </a:cubicBezTo>
                  <a:cubicBezTo>
                    <a:pt x="2823218" y="528557"/>
                    <a:pt x="2824799" y="527404"/>
                    <a:pt x="2825729" y="526473"/>
                  </a:cubicBezTo>
                  <a:cubicBezTo>
                    <a:pt x="2826659" y="525543"/>
                    <a:pt x="2827255" y="524836"/>
                    <a:pt x="2827515" y="524353"/>
                  </a:cubicBezTo>
                  <a:cubicBezTo>
                    <a:pt x="2827775" y="523869"/>
                    <a:pt x="2827999" y="523311"/>
                    <a:pt x="2828185" y="522678"/>
                  </a:cubicBezTo>
                  <a:cubicBezTo>
                    <a:pt x="2828371" y="522046"/>
                    <a:pt x="2828501" y="521265"/>
                    <a:pt x="2828575" y="520334"/>
                  </a:cubicBezTo>
                  <a:cubicBezTo>
                    <a:pt x="2828650" y="519404"/>
                    <a:pt x="2828687" y="518307"/>
                    <a:pt x="2828687" y="517042"/>
                  </a:cubicBezTo>
                  <a:cubicBezTo>
                    <a:pt x="2828687" y="515553"/>
                    <a:pt x="2828631" y="514270"/>
                    <a:pt x="2828520" y="513191"/>
                  </a:cubicBezTo>
                  <a:cubicBezTo>
                    <a:pt x="2828408" y="512112"/>
                    <a:pt x="2828222" y="511219"/>
                    <a:pt x="2827962" y="510512"/>
                  </a:cubicBezTo>
                  <a:cubicBezTo>
                    <a:pt x="2827701" y="509805"/>
                    <a:pt x="2827385" y="509302"/>
                    <a:pt x="2827013" y="509005"/>
                  </a:cubicBezTo>
                  <a:cubicBezTo>
                    <a:pt x="2826641" y="508707"/>
                    <a:pt x="2826194" y="508558"/>
                    <a:pt x="2825673" y="508558"/>
                  </a:cubicBezTo>
                  <a:cubicBezTo>
                    <a:pt x="2824780" y="508558"/>
                    <a:pt x="2823534" y="509209"/>
                    <a:pt x="2821934" y="510512"/>
                  </a:cubicBezTo>
                  <a:cubicBezTo>
                    <a:pt x="2820334" y="511814"/>
                    <a:pt x="2818362" y="513265"/>
                    <a:pt x="2816018" y="514865"/>
                  </a:cubicBezTo>
                  <a:cubicBezTo>
                    <a:pt x="2813674" y="516465"/>
                    <a:pt x="2810902" y="517934"/>
                    <a:pt x="2807702" y="519274"/>
                  </a:cubicBezTo>
                  <a:cubicBezTo>
                    <a:pt x="2804502" y="520613"/>
                    <a:pt x="2800782" y="521283"/>
                    <a:pt x="2796540" y="521283"/>
                  </a:cubicBezTo>
                  <a:cubicBezTo>
                    <a:pt x="2792075" y="521283"/>
                    <a:pt x="2788113" y="520483"/>
                    <a:pt x="2784653" y="518883"/>
                  </a:cubicBezTo>
                  <a:cubicBezTo>
                    <a:pt x="2781192" y="517283"/>
                    <a:pt x="2778272" y="514846"/>
                    <a:pt x="2775890" y="511572"/>
                  </a:cubicBezTo>
                  <a:cubicBezTo>
                    <a:pt x="2773509" y="508298"/>
                    <a:pt x="2771704" y="504224"/>
                    <a:pt x="2770477" y="499350"/>
                  </a:cubicBezTo>
                  <a:cubicBezTo>
                    <a:pt x="2769249" y="494475"/>
                    <a:pt x="2768635" y="488801"/>
                    <a:pt x="2768635" y="482327"/>
                  </a:cubicBezTo>
                  <a:cubicBezTo>
                    <a:pt x="2768635" y="469379"/>
                    <a:pt x="2770998" y="459501"/>
                    <a:pt x="2775723" y="452692"/>
                  </a:cubicBezTo>
                  <a:cubicBezTo>
                    <a:pt x="2780448" y="445883"/>
                    <a:pt x="2787238" y="442479"/>
                    <a:pt x="2796094" y="442479"/>
                  </a:cubicBezTo>
                  <a:cubicBezTo>
                    <a:pt x="2800410" y="442479"/>
                    <a:pt x="2804149" y="443093"/>
                    <a:pt x="2807312" y="444320"/>
                  </a:cubicBezTo>
                  <a:cubicBezTo>
                    <a:pt x="2810474" y="445548"/>
                    <a:pt x="2813172" y="446906"/>
                    <a:pt x="2815404" y="448395"/>
                  </a:cubicBezTo>
                  <a:cubicBezTo>
                    <a:pt x="2817637" y="449883"/>
                    <a:pt x="2819478" y="451241"/>
                    <a:pt x="2820929" y="452469"/>
                  </a:cubicBezTo>
                  <a:cubicBezTo>
                    <a:pt x="2822380" y="453697"/>
                    <a:pt x="2823664" y="454310"/>
                    <a:pt x="2824780" y="454310"/>
                  </a:cubicBezTo>
                  <a:cubicBezTo>
                    <a:pt x="2825748" y="454310"/>
                    <a:pt x="2826566" y="453734"/>
                    <a:pt x="2827236" y="452580"/>
                  </a:cubicBezTo>
                  <a:cubicBezTo>
                    <a:pt x="2827906" y="451427"/>
                    <a:pt x="2828241" y="449399"/>
                    <a:pt x="2828241" y="446497"/>
                  </a:cubicBezTo>
                  <a:cubicBezTo>
                    <a:pt x="2828241" y="445158"/>
                    <a:pt x="2828203" y="444041"/>
                    <a:pt x="2828129" y="443148"/>
                  </a:cubicBezTo>
                  <a:cubicBezTo>
                    <a:pt x="2828055" y="442255"/>
                    <a:pt x="2827906" y="441455"/>
                    <a:pt x="2827682" y="440748"/>
                  </a:cubicBezTo>
                  <a:cubicBezTo>
                    <a:pt x="2827459" y="440042"/>
                    <a:pt x="2827180" y="439428"/>
                    <a:pt x="2826845" y="438907"/>
                  </a:cubicBezTo>
                  <a:cubicBezTo>
                    <a:pt x="2826510" y="438386"/>
                    <a:pt x="2825897" y="437679"/>
                    <a:pt x="2825004" y="436786"/>
                  </a:cubicBezTo>
                  <a:cubicBezTo>
                    <a:pt x="2824111" y="435893"/>
                    <a:pt x="2822678" y="434814"/>
                    <a:pt x="2820706" y="433549"/>
                  </a:cubicBezTo>
                  <a:cubicBezTo>
                    <a:pt x="2818734" y="432284"/>
                    <a:pt x="2816483" y="431168"/>
                    <a:pt x="2813953" y="430200"/>
                  </a:cubicBezTo>
                  <a:cubicBezTo>
                    <a:pt x="2811423" y="429233"/>
                    <a:pt x="2808651" y="428452"/>
                    <a:pt x="2805637" y="427856"/>
                  </a:cubicBezTo>
                  <a:cubicBezTo>
                    <a:pt x="2802624" y="427261"/>
                    <a:pt x="2799517" y="426963"/>
                    <a:pt x="2796317" y="426963"/>
                  </a:cubicBezTo>
                  <a:close/>
                  <a:moveTo>
                    <a:pt x="1815242" y="426963"/>
                  </a:moveTo>
                  <a:cubicBezTo>
                    <a:pt x="1808619" y="426963"/>
                    <a:pt x="1802461" y="428061"/>
                    <a:pt x="1796768" y="430256"/>
                  </a:cubicBezTo>
                  <a:cubicBezTo>
                    <a:pt x="1791076" y="432451"/>
                    <a:pt x="1786128" y="435819"/>
                    <a:pt x="1781923" y="440358"/>
                  </a:cubicBezTo>
                  <a:cubicBezTo>
                    <a:pt x="1777718" y="444897"/>
                    <a:pt x="1774407" y="450720"/>
                    <a:pt x="1771989" y="457827"/>
                  </a:cubicBezTo>
                  <a:cubicBezTo>
                    <a:pt x="1769570" y="464933"/>
                    <a:pt x="1768361" y="473435"/>
                    <a:pt x="1768361" y="483332"/>
                  </a:cubicBezTo>
                  <a:cubicBezTo>
                    <a:pt x="1768361" y="492038"/>
                    <a:pt x="1769347" y="499722"/>
                    <a:pt x="1771319" y="506382"/>
                  </a:cubicBezTo>
                  <a:cubicBezTo>
                    <a:pt x="1773291" y="513042"/>
                    <a:pt x="1776156" y="518660"/>
                    <a:pt x="1779914" y="523236"/>
                  </a:cubicBezTo>
                  <a:cubicBezTo>
                    <a:pt x="1783672" y="527813"/>
                    <a:pt x="1788341" y="531292"/>
                    <a:pt x="1793922" y="533673"/>
                  </a:cubicBezTo>
                  <a:cubicBezTo>
                    <a:pt x="1799503" y="536054"/>
                    <a:pt x="1805903" y="537245"/>
                    <a:pt x="1813121" y="537245"/>
                  </a:cubicBezTo>
                  <a:cubicBezTo>
                    <a:pt x="1816619" y="537245"/>
                    <a:pt x="1820004" y="536910"/>
                    <a:pt x="1823278" y="536240"/>
                  </a:cubicBezTo>
                  <a:cubicBezTo>
                    <a:pt x="1826553" y="535571"/>
                    <a:pt x="1829585" y="534696"/>
                    <a:pt x="1832376" y="533617"/>
                  </a:cubicBezTo>
                  <a:cubicBezTo>
                    <a:pt x="1835166" y="532538"/>
                    <a:pt x="1837678" y="531310"/>
                    <a:pt x="1839910" y="529934"/>
                  </a:cubicBezTo>
                  <a:cubicBezTo>
                    <a:pt x="1842143" y="528557"/>
                    <a:pt x="1843724" y="527404"/>
                    <a:pt x="1844654" y="526473"/>
                  </a:cubicBezTo>
                  <a:cubicBezTo>
                    <a:pt x="1845584" y="525543"/>
                    <a:pt x="1846180" y="524836"/>
                    <a:pt x="1846440" y="524353"/>
                  </a:cubicBezTo>
                  <a:cubicBezTo>
                    <a:pt x="1846700" y="523869"/>
                    <a:pt x="1846924" y="523311"/>
                    <a:pt x="1847110" y="522678"/>
                  </a:cubicBezTo>
                  <a:cubicBezTo>
                    <a:pt x="1847296" y="522046"/>
                    <a:pt x="1847426" y="521265"/>
                    <a:pt x="1847500" y="520334"/>
                  </a:cubicBezTo>
                  <a:cubicBezTo>
                    <a:pt x="1847575" y="519404"/>
                    <a:pt x="1847612" y="518307"/>
                    <a:pt x="1847612" y="517042"/>
                  </a:cubicBezTo>
                  <a:cubicBezTo>
                    <a:pt x="1847612" y="515553"/>
                    <a:pt x="1847556" y="514270"/>
                    <a:pt x="1847444" y="513191"/>
                  </a:cubicBezTo>
                  <a:cubicBezTo>
                    <a:pt x="1847333" y="512112"/>
                    <a:pt x="1847147" y="511219"/>
                    <a:pt x="1846886" y="510512"/>
                  </a:cubicBezTo>
                  <a:cubicBezTo>
                    <a:pt x="1846626" y="509805"/>
                    <a:pt x="1846310" y="509302"/>
                    <a:pt x="1845938" y="509005"/>
                  </a:cubicBezTo>
                  <a:cubicBezTo>
                    <a:pt x="1845566" y="508707"/>
                    <a:pt x="1845119" y="508558"/>
                    <a:pt x="1844598" y="508558"/>
                  </a:cubicBezTo>
                  <a:cubicBezTo>
                    <a:pt x="1843705" y="508558"/>
                    <a:pt x="1842459" y="509209"/>
                    <a:pt x="1840859" y="510512"/>
                  </a:cubicBezTo>
                  <a:cubicBezTo>
                    <a:pt x="1839259" y="511814"/>
                    <a:pt x="1837287" y="513265"/>
                    <a:pt x="1834943" y="514865"/>
                  </a:cubicBezTo>
                  <a:cubicBezTo>
                    <a:pt x="1832599" y="516465"/>
                    <a:pt x="1829827" y="517934"/>
                    <a:pt x="1826627" y="519274"/>
                  </a:cubicBezTo>
                  <a:cubicBezTo>
                    <a:pt x="1823427" y="520613"/>
                    <a:pt x="1819707" y="521283"/>
                    <a:pt x="1815465" y="521283"/>
                  </a:cubicBezTo>
                  <a:cubicBezTo>
                    <a:pt x="1811000" y="521283"/>
                    <a:pt x="1807038" y="520483"/>
                    <a:pt x="1803577" y="518883"/>
                  </a:cubicBezTo>
                  <a:cubicBezTo>
                    <a:pt x="1800117" y="517283"/>
                    <a:pt x="1797196" y="514846"/>
                    <a:pt x="1794815" y="511572"/>
                  </a:cubicBezTo>
                  <a:cubicBezTo>
                    <a:pt x="1792434" y="508298"/>
                    <a:pt x="1790629" y="504224"/>
                    <a:pt x="1789402" y="499350"/>
                  </a:cubicBezTo>
                  <a:cubicBezTo>
                    <a:pt x="1788174" y="494475"/>
                    <a:pt x="1787560" y="488801"/>
                    <a:pt x="1787560" y="482327"/>
                  </a:cubicBezTo>
                  <a:cubicBezTo>
                    <a:pt x="1787560" y="469379"/>
                    <a:pt x="1789922" y="459501"/>
                    <a:pt x="1794648" y="452692"/>
                  </a:cubicBezTo>
                  <a:cubicBezTo>
                    <a:pt x="1799373" y="445883"/>
                    <a:pt x="1806163" y="442479"/>
                    <a:pt x="1815019" y="442479"/>
                  </a:cubicBezTo>
                  <a:cubicBezTo>
                    <a:pt x="1819335" y="442479"/>
                    <a:pt x="1823074" y="443093"/>
                    <a:pt x="1826236" y="444320"/>
                  </a:cubicBezTo>
                  <a:cubicBezTo>
                    <a:pt x="1829399" y="445548"/>
                    <a:pt x="1832097" y="446906"/>
                    <a:pt x="1834329" y="448395"/>
                  </a:cubicBezTo>
                  <a:cubicBezTo>
                    <a:pt x="1836562" y="449883"/>
                    <a:pt x="1838403" y="451241"/>
                    <a:pt x="1839854" y="452469"/>
                  </a:cubicBezTo>
                  <a:cubicBezTo>
                    <a:pt x="1841305" y="453697"/>
                    <a:pt x="1842589" y="454310"/>
                    <a:pt x="1843705" y="454310"/>
                  </a:cubicBezTo>
                  <a:cubicBezTo>
                    <a:pt x="1844673" y="454310"/>
                    <a:pt x="1845491" y="453734"/>
                    <a:pt x="1846161" y="452580"/>
                  </a:cubicBezTo>
                  <a:cubicBezTo>
                    <a:pt x="1846831" y="451427"/>
                    <a:pt x="1847166" y="449399"/>
                    <a:pt x="1847166" y="446497"/>
                  </a:cubicBezTo>
                  <a:cubicBezTo>
                    <a:pt x="1847166" y="445158"/>
                    <a:pt x="1847128" y="444041"/>
                    <a:pt x="1847054" y="443148"/>
                  </a:cubicBezTo>
                  <a:cubicBezTo>
                    <a:pt x="1846979" y="442255"/>
                    <a:pt x="1846831" y="441455"/>
                    <a:pt x="1846607" y="440748"/>
                  </a:cubicBezTo>
                  <a:cubicBezTo>
                    <a:pt x="1846384" y="440042"/>
                    <a:pt x="1846105" y="439428"/>
                    <a:pt x="1845770" y="438907"/>
                  </a:cubicBezTo>
                  <a:cubicBezTo>
                    <a:pt x="1845435" y="438386"/>
                    <a:pt x="1844821" y="437679"/>
                    <a:pt x="1843928" y="436786"/>
                  </a:cubicBezTo>
                  <a:cubicBezTo>
                    <a:pt x="1843036" y="435893"/>
                    <a:pt x="1841603" y="434814"/>
                    <a:pt x="1839631" y="433549"/>
                  </a:cubicBezTo>
                  <a:cubicBezTo>
                    <a:pt x="1837659" y="432284"/>
                    <a:pt x="1835408" y="431168"/>
                    <a:pt x="1832878" y="430200"/>
                  </a:cubicBezTo>
                  <a:cubicBezTo>
                    <a:pt x="1830348" y="429233"/>
                    <a:pt x="1827576" y="428452"/>
                    <a:pt x="1824562" y="427856"/>
                  </a:cubicBezTo>
                  <a:cubicBezTo>
                    <a:pt x="1821548" y="427261"/>
                    <a:pt x="1818442" y="426963"/>
                    <a:pt x="1815242" y="426963"/>
                  </a:cubicBezTo>
                  <a:close/>
                  <a:moveTo>
                    <a:pt x="329342" y="426963"/>
                  </a:moveTo>
                  <a:cubicBezTo>
                    <a:pt x="322719" y="426963"/>
                    <a:pt x="316561" y="428061"/>
                    <a:pt x="310869" y="430256"/>
                  </a:cubicBezTo>
                  <a:cubicBezTo>
                    <a:pt x="305176" y="432451"/>
                    <a:pt x="300227" y="435819"/>
                    <a:pt x="296023" y="440358"/>
                  </a:cubicBezTo>
                  <a:cubicBezTo>
                    <a:pt x="291819" y="444897"/>
                    <a:pt x="288507" y="450720"/>
                    <a:pt x="286089" y="457827"/>
                  </a:cubicBezTo>
                  <a:cubicBezTo>
                    <a:pt x="283670" y="464933"/>
                    <a:pt x="282461" y="473435"/>
                    <a:pt x="282461" y="483332"/>
                  </a:cubicBezTo>
                  <a:cubicBezTo>
                    <a:pt x="282461" y="492038"/>
                    <a:pt x="283447" y="499722"/>
                    <a:pt x="285419" y="506382"/>
                  </a:cubicBezTo>
                  <a:cubicBezTo>
                    <a:pt x="287391" y="513042"/>
                    <a:pt x="290256" y="518660"/>
                    <a:pt x="294014" y="523236"/>
                  </a:cubicBezTo>
                  <a:cubicBezTo>
                    <a:pt x="297772" y="527813"/>
                    <a:pt x="302441" y="531292"/>
                    <a:pt x="308022" y="533673"/>
                  </a:cubicBezTo>
                  <a:cubicBezTo>
                    <a:pt x="313603" y="536054"/>
                    <a:pt x="320003" y="537245"/>
                    <a:pt x="327221" y="537245"/>
                  </a:cubicBezTo>
                  <a:cubicBezTo>
                    <a:pt x="330718" y="537245"/>
                    <a:pt x="334104" y="536910"/>
                    <a:pt x="337379" y="536240"/>
                  </a:cubicBezTo>
                  <a:cubicBezTo>
                    <a:pt x="340653" y="535571"/>
                    <a:pt x="343685" y="534696"/>
                    <a:pt x="346476" y="533617"/>
                  </a:cubicBezTo>
                  <a:cubicBezTo>
                    <a:pt x="349266" y="532538"/>
                    <a:pt x="351778" y="531310"/>
                    <a:pt x="354010" y="529934"/>
                  </a:cubicBezTo>
                  <a:cubicBezTo>
                    <a:pt x="356242" y="528557"/>
                    <a:pt x="357824" y="527404"/>
                    <a:pt x="358754" y="526473"/>
                  </a:cubicBezTo>
                  <a:cubicBezTo>
                    <a:pt x="359684" y="525543"/>
                    <a:pt x="360280" y="524836"/>
                    <a:pt x="360540" y="524353"/>
                  </a:cubicBezTo>
                  <a:cubicBezTo>
                    <a:pt x="360800" y="523869"/>
                    <a:pt x="361024" y="523311"/>
                    <a:pt x="361210" y="522678"/>
                  </a:cubicBezTo>
                  <a:cubicBezTo>
                    <a:pt x="361396" y="522046"/>
                    <a:pt x="361526" y="521265"/>
                    <a:pt x="361600" y="520334"/>
                  </a:cubicBezTo>
                  <a:cubicBezTo>
                    <a:pt x="361675" y="519404"/>
                    <a:pt x="361712" y="518307"/>
                    <a:pt x="361712" y="517042"/>
                  </a:cubicBezTo>
                  <a:cubicBezTo>
                    <a:pt x="361712" y="515553"/>
                    <a:pt x="361656" y="514270"/>
                    <a:pt x="361544" y="513191"/>
                  </a:cubicBezTo>
                  <a:cubicBezTo>
                    <a:pt x="361433" y="512112"/>
                    <a:pt x="361247" y="511219"/>
                    <a:pt x="360986" y="510512"/>
                  </a:cubicBezTo>
                  <a:cubicBezTo>
                    <a:pt x="360726" y="509805"/>
                    <a:pt x="360410" y="509302"/>
                    <a:pt x="360038" y="509005"/>
                  </a:cubicBezTo>
                  <a:cubicBezTo>
                    <a:pt x="359666" y="508707"/>
                    <a:pt x="359219" y="508558"/>
                    <a:pt x="358698" y="508558"/>
                  </a:cubicBezTo>
                  <a:cubicBezTo>
                    <a:pt x="357805" y="508558"/>
                    <a:pt x="356559" y="509209"/>
                    <a:pt x="354959" y="510512"/>
                  </a:cubicBezTo>
                  <a:cubicBezTo>
                    <a:pt x="353359" y="511814"/>
                    <a:pt x="351387" y="513265"/>
                    <a:pt x="349043" y="514865"/>
                  </a:cubicBezTo>
                  <a:cubicBezTo>
                    <a:pt x="346699" y="516465"/>
                    <a:pt x="343927" y="517934"/>
                    <a:pt x="340727" y="519274"/>
                  </a:cubicBezTo>
                  <a:cubicBezTo>
                    <a:pt x="337527" y="520613"/>
                    <a:pt x="333807" y="521283"/>
                    <a:pt x="329565" y="521283"/>
                  </a:cubicBezTo>
                  <a:cubicBezTo>
                    <a:pt x="325100" y="521283"/>
                    <a:pt x="321138" y="520483"/>
                    <a:pt x="317677" y="518883"/>
                  </a:cubicBezTo>
                  <a:cubicBezTo>
                    <a:pt x="314217" y="517283"/>
                    <a:pt x="311296" y="514846"/>
                    <a:pt x="308915" y="511572"/>
                  </a:cubicBezTo>
                  <a:cubicBezTo>
                    <a:pt x="306534" y="508298"/>
                    <a:pt x="304729" y="504224"/>
                    <a:pt x="303502" y="499350"/>
                  </a:cubicBezTo>
                  <a:cubicBezTo>
                    <a:pt x="302274" y="494475"/>
                    <a:pt x="301660" y="488801"/>
                    <a:pt x="301660" y="482327"/>
                  </a:cubicBezTo>
                  <a:cubicBezTo>
                    <a:pt x="301660" y="469379"/>
                    <a:pt x="304022" y="459501"/>
                    <a:pt x="308748" y="452692"/>
                  </a:cubicBezTo>
                  <a:cubicBezTo>
                    <a:pt x="313473" y="445883"/>
                    <a:pt x="320263" y="442479"/>
                    <a:pt x="329119" y="442479"/>
                  </a:cubicBezTo>
                  <a:cubicBezTo>
                    <a:pt x="333435" y="442479"/>
                    <a:pt x="337174" y="443093"/>
                    <a:pt x="340336" y="444320"/>
                  </a:cubicBezTo>
                  <a:cubicBezTo>
                    <a:pt x="343499" y="445548"/>
                    <a:pt x="346197" y="446906"/>
                    <a:pt x="348429" y="448395"/>
                  </a:cubicBezTo>
                  <a:cubicBezTo>
                    <a:pt x="350661" y="449883"/>
                    <a:pt x="352503" y="451241"/>
                    <a:pt x="353954" y="452469"/>
                  </a:cubicBezTo>
                  <a:cubicBezTo>
                    <a:pt x="355405" y="453697"/>
                    <a:pt x="356689" y="454310"/>
                    <a:pt x="357805" y="454310"/>
                  </a:cubicBezTo>
                  <a:cubicBezTo>
                    <a:pt x="358773" y="454310"/>
                    <a:pt x="359591" y="453734"/>
                    <a:pt x="360261" y="452580"/>
                  </a:cubicBezTo>
                  <a:cubicBezTo>
                    <a:pt x="360931" y="451427"/>
                    <a:pt x="361265" y="449399"/>
                    <a:pt x="361265" y="446497"/>
                  </a:cubicBezTo>
                  <a:cubicBezTo>
                    <a:pt x="361265" y="445158"/>
                    <a:pt x="361228" y="444041"/>
                    <a:pt x="361154" y="443148"/>
                  </a:cubicBezTo>
                  <a:cubicBezTo>
                    <a:pt x="361079" y="442255"/>
                    <a:pt x="360931" y="441455"/>
                    <a:pt x="360707" y="440748"/>
                  </a:cubicBezTo>
                  <a:cubicBezTo>
                    <a:pt x="360484" y="440042"/>
                    <a:pt x="360205" y="439428"/>
                    <a:pt x="359870" y="438907"/>
                  </a:cubicBezTo>
                  <a:cubicBezTo>
                    <a:pt x="359535" y="438386"/>
                    <a:pt x="358921" y="437679"/>
                    <a:pt x="358028" y="436786"/>
                  </a:cubicBezTo>
                  <a:cubicBezTo>
                    <a:pt x="357135" y="435893"/>
                    <a:pt x="355703" y="434814"/>
                    <a:pt x="353731" y="433549"/>
                  </a:cubicBezTo>
                  <a:cubicBezTo>
                    <a:pt x="351759" y="432284"/>
                    <a:pt x="349508" y="431168"/>
                    <a:pt x="346978" y="430200"/>
                  </a:cubicBezTo>
                  <a:cubicBezTo>
                    <a:pt x="344448" y="429233"/>
                    <a:pt x="341676" y="428452"/>
                    <a:pt x="338662" y="427856"/>
                  </a:cubicBezTo>
                  <a:cubicBezTo>
                    <a:pt x="335648" y="427261"/>
                    <a:pt x="332542" y="426963"/>
                    <a:pt x="329342" y="426963"/>
                  </a:cubicBezTo>
                  <a:close/>
                  <a:moveTo>
                    <a:pt x="3988133" y="426852"/>
                  </a:moveTo>
                  <a:cubicBezTo>
                    <a:pt x="3982403" y="426852"/>
                    <a:pt x="3976729" y="428321"/>
                    <a:pt x="3971110" y="431261"/>
                  </a:cubicBezTo>
                  <a:cubicBezTo>
                    <a:pt x="3965492" y="434200"/>
                    <a:pt x="3959855" y="438832"/>
                    <a:pt x="3954200" y="445158"/>
                  </a:cubicBezTo>
                  <a:lnTo>
                    <a:pt x="3954200" y="431875"/>
                  </a:lnTo>
                  <a:cubicBezTo>
                    <a:pt x="3954200" y="431279"/>
                    <a:pt x="3954070" y="430777"/>
                    <a:pt x="3953809" y="430368"/>
                  </a:cubicBezTo>
                  <a:cubicBezTo>
                    <a:pt x="3953549" y="429958"/>
                    <a:pt x="3953121" y="429586"/>
                    <a:pt x="3952525" y="429252"/>
                  </a:cubicBezTo>
                  <a:cubicBezTo>
                    <a:pt x="3951930" y="428917"/>
                    <a:pt x="3951093" y="428693"/>
                    <a:pt x="3950014" y="428582"/>
                  </a:cubicBezTo>
                  <a:cubicBezTo>
                    <a:pt x="3948935" y="428470"/>
                    <a:pt x="3947577" y="428414"/>
                    <a:pt x="3945940" y="428414"/>
                  </a:cubicBezTo>
                  <a:cubicBezTo>
                    <a:pt x="3944228" y="428414"/>
                    <a:pt x="3942852" y="428470"/>
                    <a:pt x="3941810" y="428582"/>
                  </a:cubicBezTo>
                  <a:cubicBezTo>
                    <a:pt x="3940768" y="428693"/>
                    <a:pt x="3939912" y="428917"/>
                    <a:pt x="3939243" y="429252"/>
                  </a:cubicBezTo>
                  <a:cubicBezTo>
                    <a:pt x="3938573" y="429586"/>
                    <a:pt x="3938126" y="429958"/>
                    <a:pt x="3937903" y="430368"/>
                  </a:cubicBezTo>
                  <a:cubicBezTo>
                    <a:pt x="3937680" y="430777"/>
                    <a:pt x="3937568" y="431279"/>
                    <a:pt x="3937568" y="431875"/>
                  </a:cubicBezTo>
                  <a:lnTo>
                    <a:pt x="3937568" y="532334"/>
                  </a:lnTo>
                  <a:cubicBezTo>
                    <a:pt x="3937568" y="532929"/>
                    <a:pt x="3937698" y="533431"/>
                    <a:pt x="3937959" y="533841"/>
                  </a:cubicBezTo>
                  <a:cubicBezTo>
                    <a:pt x="3938219" y="534250"/>
                    <a:pt x="3938703" y="534603"/>
                    <a:pt x="3939410" y="534901"/>
                  </a:cubicBezTo>
                  <a:cubicBezTo>
                    <a:pt x="3940117" y="535199"/>
                    <a:pt x="3941066" y="535422"/>
                    <a:pt x="3942256" y="535571"/>
                  </a:cubicBezTo>
                  <a:cubicBezTo>
                    <a:pt x="3943447" y="535719"/>
                    <a:pt x="3944935" y="535794"/>
                    <a:pt x="3946721" y="535794"/>
                  </a:cubicBezTo>
                  <a:cubicBezTo>
                    <a:pt x="3948581" y="535794"/>
                    <a:pt x="3950107" y="535719"/>
                    <a:pt x="3951298" y="535571"/>
                  </a:cubicBezTo>
                  <a:cubicBezTo>
                    <a:pt x="3952488" y="535422"/>
                    <a:pt x="3953418" y="535199"/>
                    <a:pt x="3954088" y="534901"/>
                  </a:cubicBezTo>
                  <a:cubicBezTo>
                    <a:pt x="3954758" y="534603"/>
                    <a:pt x="3955242" y="534250"/>
                    <a:pt x="3955539" y="533841"/>
                  </a:cubicBezTo>
                  <a:cubicBezTo>
                    <a:pt x="3955837" y="533431"/>
                    <a:pt x="3955986" y="532929"/>
                    <a:pt x="3955986" y="532334"/>
                  </a:cubicBezTo>
                  <a:lnTo>
                    <a:pt x="3955986" y="462124"/>
                  </a:lnTo>
                  <a:cubicBezTo>
                    <a:pt x="3961046" y="455799"/>
                    <a:pt x="3965883" y="450999"/>
                    <a:pt x="3970496" y="447725"/>
                  </a:cubicBezTo>
                  <a:cubicBezTo>
                    <a:pt x="3975110" y="444451"/>
                    <a:pt x="3979724" y="442813"/>
                    <a:pt x="3984337" y="442813"/>
                  </a:cubicBezTo>
                  <a:cubicBezTo>
                    <a:pt x="3987909" y="442813"/>
                    <a:pt x="3991053" y="443483"/>
                    <a:pt x="3993769" y="444823"/>
                  </a:cubicBezTo>
                  <a:cubicBezTo>
                    <a:pt x="3996486" y="446162"/>
                    <a:pt x="3998699" y="448097"/>
                    <a:pt x="4000411" y="450627"/>
                  </a:cubicBezTo>
                  <a:cubicBezTo>
                    <a:pt x="4002122" y="453157"/>
                    <a:pt x="4003425" y="456171"/>
                    <a:pt x="4004318" y="459668"/>
                  </a:cubicBezTo>
                  <a:cubicBezTo>
                    <a:pt x="4005211" y="463166"/>
                    <a:pt x="4005657" y="467779"/>
                    <a:pt x="4005657" y="473509"/>
                  </a:cubicBezTo>
                  <a:lnTo>
                    <a:pt x="4005657" y="532334"/>
                  </a:lnTo>
                  <a:cubicBezTo>
                    <a:pt x="4005657" y="532929"/>
                    <a:pt x="4005806" y="533431"/>
                    <a:pt x="4006104" y="533841"/>
                  </a:cubicBezTo>
                  <a:cubicBezTo>
                    <a:pt x="4006401" y="534250"/>
                    <a:pt x="4006885" y="534603"/>
                    <a:pt x="4007555" y="534901"/>
                  </a:cubicBezTo>
                  <a:cubicBezTo>
                    <a:pt x="4008224" y="535199"/>
                    <a:pt x="4009155" y="535422"/>
                    <a:pt x="4010345" y="535571"/>
                  </a:cubicBezTo>
                  <a:cubicBezTo>
                    <a:pt x="4011536" y="535719"/>
                    <a:pt x="4013061" y="535794"/>
                    <a:pt x="4014922" y="535794"/>
                  </a:cubicBezTo>
                  <a:cubicBezTo>
                    <a:pt x="4016708" y="535794"/>
                    <a:pt x="4018196" y="535719"/>
                    <a:pt x="4019386" y="535571"/>
                  </a:cubicBezTo>
                  <a:cubicBezTo>
                    <a:pt x="4020577" y="535422"/>
                    <a:pt x="4021507" y="535199"/>
                    <a:pt x="4022177" y="534901"/>
                  </a:cubicBezTo>
                  <a:cubicBezTo>
                    <a:pt x="4022847" y="534603"/>
                    <a:pt x="4023330" y="534250"/>
                    <a:pt x="4023628" y="533841"/>
                  </a:cubicBezTo>
                  <a:cubicBezTo>
                    <a:pt x="4023926" y="533431"/>
                    <a:pt x="4024075" y="532929"/>
                    <a:pt x="4024075" y="532334"/>
                  </a:cubicBezTo>
                  <a:lnTo>
                    <a:pt x="4024075" y="471054"/>
                  </a:lnTo>
                  <a:cubicBezTo>
                    <a:pt x="4024075" y="463910"/>
                    <a:pt x="4023461" y="457789"/>
                    <a:pt x="4022233" y="452692"/>
                  </a:cubicBezTo>
                  <a:cubicBezTo>
                    <a:pt x="4021005" y="447595"/>
                    <a:pt x="4018977" y="443148"/>
                    <a:pt x="4016149" y="439353"/>
                  </a:cubicBezTo>
                  <a:cubicBezTo>
                    <a:pt x="4013322" y="435558"/>
                    <a:pt x="4009620" y="432526"/>
                    <a:pt x="4005043" y="430256"/>
                  </a:cubicBezTo>
                  <a:cubicBezTo>
                    <a:pt x="4000467" y="427986"/>
                    <a:pt x="3994830" y="426852"/>
                    <a:pt x="3988133" y="426852"/>
                  </a:cubicBezTo>
                  <a:close/>
                  <a:moveTo>
                    <a:pt x="3859322" y="426852"/>
                  </a:moveTo>
                  <a:cubicBezTo>
                    <a:pt x="3855452" y="426852"/>
                    <a:pt x="3851620" y="427205"/>
                    <a:pt x="3847825" y="427912"/>
                  </a:cubicBezTo>
                  <a:cubicBezTo>
                    <a:pt x="3844030" y="428619"/>
                    <a:pt x="3840532" y="429512"/>
                    <a:pt x="3837332" y="430591"/>
                  </a:cubicBezTo>
                  <a:cubicBezTo>
                    <a:pt x="3834133" y="431670"/>
                    <a:pt x="3831305" y="432861"/>
                    <a:pt x="3828849" y="434163"/>
                  </a:cubicBezTo>
                  <a:cubicBezTo>
                    <a:pt x="3826394" y="435465"/>
                    <a:pt x="3824663" y="436600"/>
                    <a:pt x="3823659" y="437567"/>
                  </a:cubicBezTo>
                  <a:cubicBezTo>
                    <a:pt x="3822654" y="438535"/>
                    <a:pt x="3822022" y="439558"/>
                    <a:pt x="3821761" y="440637"/>
                  </a:cubicBezTo>
                  <a:cubicBezTo>
                    <a:pt x="3821501" y="441716"/>
                    <a:pt x="3821371" y="443186"/>
                    <a:pt x="3821371" y="445046"/>
                  </a:cubicBezTo>
                  <a:cubicBezTo>
                    <a:pt x="3821371" y="446162"/>
                    <a:pt x="3821445" y="447185"/>
                    <a:pt x="3821594" y="448115"/>
                  </a:cubicBezTo>
                  <a:cubicBezTo>
                    <a:pt x="3821743" y="449046"/>
                    <a:pt x="3821985" y="449808"/>
                    <a:pt x="3822319" y="450404"/>
                  </a:cubicBezTo>
                  <a:cubicBezTo>
                    <a:pt x="3822654" y="450999"/>
                    <a:pt x="3823045" y="451446"/>
                    <a:pt x="3823491" y="451743"/>
                  </a:cubicBezTo>
                  <a:cubicBezTo>
                    <a:pt x="3823938" y="452041"/>
                    <a:pt x="3824459" y="452190"/>
                    <a:pt x="3825054" y="452190"/>
                  </a:cubicBezTo>
                  <a:cubicBezTo>
                    <a:pt x="3825947" y="452190"/>
                    <a:pt x="3827305" y="451650"/>
                    <a:pt x="3829128" y="450571"/>
                  </a:cubicBezTo>
                  <a:cubicBezTo>
                    <a:pt x="3830951" y="449492"/>
                    <a:pt x="3833221" y="448302"/>
                    <a:pt x="3835937" y="446999"/>
                  </a:cubicBezTo>
                  <a:cubicBezTo>
                    <a:pt x="3838653" y="445697"/>
                    <a:pt x="3841816" y="444506"/>
                    <a:pt x="3845425" y="443427"/>
                  </a:cubicBezTo>
                  <a:cubicBezTo>
                    <a:pt x="3849034" y="442348"/>
                    <a:pt x="3853108" y="441809"/>
                    <a:pt x="3857648" y="441809"/>
                  </a:cubicBezTo>
                  <a:cubicBezTo>
                    <a:pt x="3861889" y="441809"/>
                    <a:pt x="3865461" y="442311"/>
                    <a:pt x="3868363" y="443316"/>
                  </a:cubicBezTo>
                  <a:cubicBezTo>
                    <a:pt x="3871265" y="444320"/>
                    <a:pt x="3873628" y="445809"/>
                    <a:pt x="3875451" y="447781"/>
                  </a:cubicBezTo>
                  <a:cubicBezTo>
                    <a:pt x="3877274" y="449753"/>
                    <a:pt x="3878595" y="452227"/>
                    <a:pt x="3879414" y="455203"/>
                  </a:cubicBezTo>
                  <a:cubicBezTo>
                    <a:pt x="3880232" y="458180"/>
                    <a:pt x="3880641" y="461603"/>
                    <a:pt x="3880641" y="465473"/>
                  </a:cubicBezTo>
                  <a:lnTo>
                    <a:pt x="3880641" y="473286"/>
                  </a:lnTo>
                  <a:lnTo>
                    <a:pt x="3866800" y="473286"/>
                  </a:lnTo>
                  <a:cubicBezTo>
                    <a:pt x="3858987" y="473286"/>
                    <a:pt x="3851955" y="473974"/>
                    <a:pt x="3845704" y="475351"/>
                  </a:cubicBezTo>
                  <a:cubicBezTo>
                    <a:pt x="3839453" y="476728"/>
                    <a:pt x="3834170" y="478793"/>
                    <a:pt x="3829854" y="481546"/>
                  </a:cubicBezTo>
                  <a:cubicBezTo>
                    <a:pt x="3825538" y="484299"/>
                    <a:pt x="3822226" y="487760"/>
                    <a:pt x="3819920" y="491927"/>
                  </a:cubicBezTo>
                  <a:cubicBezTo>
                    <a:pt x="3817613" y="496094"/>
                    <a:pt x="3816459" y="501005"/>
                    <a:pt x="3816459" y="506661"/>
                  </a:cubicBezTo>
                  <a:cubicBezTo>
                    <a:pt x="3816459" y="511498"/>
                    <a:pt x="3817296" y="515814"/>
                    <a:pt x="3818971" y="519609"/>
                  </a:cubicBezTo>
                  <a:cubicBezTo>
                    <a:pt x="3820645" y="523404"/>
                    <a:pt x="3822989" y="526604"/>
                    <a:pt x="3826003" y="529208"/>
                  </a:cubicBezTo>
                  <a:cubicBezTo>
                    <a:pt x="3829017" y="531813"/>
                    <a:pt x="3832663" y="533803"/>
                    <a:pt x="3836942" y="535180"/>
                  </a:cubicBezTo>
                  <a:cubicBezTo>
                    <a:pt x="3841221" y="536557"/>
                    <a:pt x="3846002" y="537245"/>
                    <a:pt x="3851285" y="537245"/>
                  </a:cubicBezTo>
                  <a:cubicBezTo>
                    <a:pt x="3857313" y="537245"/>
                    <a:pt x="3863024" y="535943"/>
                    <a:pt x="3868419" y="533338"/>
                  </a:cubicBezTo>
                  <a:cubicBezTo>
                    <a:pt x="3873814" y="530734"/>
                    <a:pt x="3878707" y="527087"/>
                    <a:pt x="3883097" y="522399"/>
                  </a:cubicBezTo>
                  <a:lnTo>
                    <a:pt x="3883097" y="532445"/>
                  </a:lnTo>
                  <a:cubicBezTo>
                    <a:pt x="3883097" y="533338"/>
                    <a:pt x="3883358" y="534008"/>
                    <a:pt x="3883878" y="534454"/>
                  </a:cubicBezTo>
                  <a:cubicBezTo>
                    <a:pt x="3884399" y="534901"/>
                    <a:pt x="3885237" y="535236"/>
                    <a:pt x="3886390" y="535459"/>
                  </a:cubicBezTo>
                  <a:cubicBezTo>
                    <a:pt x="3887543" y="535682"/>
                    <a:pt x="3889087" y="535794"/>
                    <a:pt x="3891022" y="535794"/>
                  </a:cubicBezTo>
                  <a:cubicBezTo>
                    <a:pt x="3893031" y="535794"/>
                    <a:pt x="3894557" y="535682"/>
                    <a:pt x="3895599" y="535459"/>
                  </a:cubicBezTo>
                  <a:cubicBezTo>
                    <a:pt x="3896640" y="535236"/>
                    <a:pt x="3897459" y="534901"/>
                    <a:pt x="3898054" y="534454"/>
                  </a:cubicBezTo>
                  <a:cubicBezTo>
                    <a:pt x="3898650" y="534008"/>
                    <a:pt x="3898947" y="533338"/>
                    <a:pt x="3898947" y="532445"/>
                  </a:cubicBezTo>
                  <a:lnTo>
                    <a:pt x="3898947" y="464691"/>
                  </a:lnTo>
                  <a:cubicBezTo>
                    <a:pt x="3898947" y="458440"/>
                    <a:pt x="3898240" y="452971"/>
                    <a:pt x="3896827" y="448283"/>
                  </a:cubicBezTo>
                  <a:cubicBezTo>
                    <a:pt x="3895413" y="443595"/>
                    <a:pt x="3893143" y="439669"/>
                    <a:pt x="3890018" y="436507"/>
                  </a:cubicBezTo>
                  <a:cubicBezTo>
                    <a:pt x="3886892" y="433344"/>
                    <a:pt x="3882799" y="430944"/>
                    <a:pt x="3877739" y="429307"/>
                  </a:cubicBezTo>
                  <a:cubicBezTo>
                    <a:pt x="3872679" y="427670"/>
                    <a:pt x="3866540" y="426852"/>
                    <a:pt x="3859322" y="426852"/>
                  </a:cubicBezTo>
                  <a:close/>
                  <a:moveTo>
                    <a:pt x="3626183" y="426852"/>
                  </a:moveTo>
                  <a:cubicBezTo>
                    <a:pt x="3620453" y="426852"/>
                    <a:pt x="3614779" y="428321"/>
                    <a:pt x="3609160" y="431261"/>
                  </a:cubicBezTo>
                  <a:cubicBezTo>
                    <a:pt x="3603542" y="434200"/>
                    <a:pt x="3597905" y="438832"/>
                    <a:pt x="3592250" y="445158"/>
                  </a:cubicBezTo>
                  <a:lnTo>
                    <a:pt x="3592250" y="431875"/>
                  </a:lnTo>
                  <a:cubicBezTo>
                    <a:pt x="3592250" y="431279"/>
                    <a:pt x="3592120" y="430777"/>
                    <a:pt x="3591859" y="430368"/>
                  </a:cubicBezTo>
                  <a:cubicBezTo>
                    <a:pt x="3591599" y="429958"/>
                    <a:pt x="3591171" y="429586"/>
                    <a:pt x="3590575" y="429252"/>
                  </a:cubicBezTo>
                  <a:cubicBezTo>
                    <a:pt x="3589980" y="428917"/>
                    <a:pt x="3589143" y="428693"/>
                    <a:pt x="3588064" y="428582"/>
                  </a:cubicBezTo>
                  <a:cubicBezTo>
                    <a:pt x="3586985" y="428470"/>
                    <a:pt x="3585627" y="428414"/>
                    <a:pt x="3583990" y="428414"/>
                  </a:cubicBezTo>
                  <a:cubicBezTo>
                    <a:pt x="3582278" y="428414"/>
                    <a:pt x="3580902" y="428470"/>
                    <a:pt x="3579860" y="428582"/>
                  </a:cubicBezTo>
                  <a:cubicBezTo>
                    <a:pt x="3578818" y="428693"/>
                    <a:pt x="3577962" y="428917"/>
                    <a:pt x="3577293" y="429252"/>
                  </a:cubicBezTo>
                  <a:cubicBezTo>
                    <a:pt x="3576623" y="429586"/>
                    <a:pt x="3576176" y="429958"/>
                    <a:pt x="3575953" y="430368"/>
                  </a:cubicBezTo>
                  <a:cubicBezTo>
                    <a:pt x="3575730" y="430777"/>
                    <a:pt x="3575618" y="431279"/>
                    <a:pt x="3575618" y="431875"/>
                  </a:cubicBezTo>
                  <a:lnTo>
                    <a:pt x="3575618" y="532334"/>
                  </a:lnTo>
                  <a:cubicBezTo>
                    <a:pt x="3575618" y="532929"/>
                    <a:pt x="3575748" y="533431"/>
                    <a:pt x="3576009" y="533841"/>
                  </a:cubicBezTo>
                  <a:cubicBezTo>
                    <a:pt x="3576269" y="534250"/>
                    <a:pt x="3576753" y="534603"/>
                    <a:pt x="3577460" y="534901"/>
                  </a:cubicBezTo>
                  <a:cubicBezTo>
                    <a:pt x="3578167" y="535199"/>
                    <a:pt x="3579116" y="535422"/>
                    <a:pt x="3580306" y="535571"/>
                  </a:cubicBezTo>
                  <a:cubicBezTo>
                    <a:pt x="3581497" y="535719"/>
                    <a:pt x="3582985" y="535794"/>
                    <a:pt x="3584771" y="535794"/>
                  </a:cubicBezTo>
                  <a:cubicBezTo>
                    <a:pt x="3586631" y="535794"/>
                    <a:pt x="3588157" y="535719"/>
                    <a:pt x="3589348" y="535571"/>
                  </a:cubicBezTo>
                  <a:cubicBezTo>
                    <a:pt x="3590538" y="535422"/>
                    <a:pt x="3591468" y="535199"/>
                    <a:pt x="3592138" y="534901"/>
                  </a:cubicBezTo>
                  <a:cubicBezTo>
                    <a:pt x="3592808" y="534603"/>
                    <a:pt x="3593292" y="534250"/>
                    <a:pt x="3593589" y="533841"/>
                  </a:cubicBezTo>
                  <a:cubicBezTo>
                    <a:pt x="3593887" y="533431"/>
                    <a:pt x="3594036" y="532929"/>
                    <a:pt x="3594036" y="532334"/>
                  </a:cubicBezTo>
                  <a:lnTo>
                    <a:pt x="3594036" y="462124"/>
                  </a:lnTo>
                  <a:cubicBezTo>
                    <a:pt x="3599096" y="455799"/>
                    <a:pt x="3603933" y="450999"/>
                    <a:pt x="3608546" y="447725"/>
                  </a:cubicBezTo>
                  <a:cubicBezTo>
                    <a:pt x="3613160" y="444451"/>
                    <a:pt x="3617774" y="442813"/>
                    <a:pt x="3622387" y="442813"/>
                  </a:cubicBezTo>
                  <a:cubicBezTo>
                    <a:pt x="3625959" y="442813"/>
                    <a:pt x="3629103" y="443483"/>
                    <a:pt x="3631819" y="444823"/>
                  </a:cubicBezTo>
                  <a:cubicBezTo>
                    <a:pt x="3634536" y="446162"/>
                    <a:pt x="3636749" y="448097"/>
                    <a:pt x="3638461" y="450627"/>
                  </a:cubicBezTo>
                  <a:cubicBezTo>
                    <a:pt x="3640172" y="453157"/>
                    <a:pt x="3641475" y="456171"/>
                    <a:pt x="3642368" y="459668"/>
                  </a:cubicBezTo>
                  <a:cubicBezTo>
                    <a:pt x="3643261" y="463166"/>
                    <a:pt x="3643707" y="467779"/>
                    <a:pt x="3643707" y="473509"/>
                  </a:cubicBezTo>
                  <a:lnTo>
                    <a:pt x="3643707" y="532334"/>
                  </a:lnTo>
                  <a:cubicBezTo>
                    <a:pt x="3643707" y="532929"/>
                    <a:pt x="3643856" y="533431"/>
                    <a:pt x="3644154" y="533841"/>
                  </a:cubicBezTo>
                  <a:cubicBezTo>
                    <a:pt x="3644451" y="534250"/>
                    <a:pt x="3644935" y="534603"/>
                    <a:pt x="3645605" y="534901"/>
                  </a:cubicBezTo>
                  <a:cubicBezTo>
                    <a:pt x="3646274" y="535199"/>
                    <a:pt x="3647205" y="535422"/>
                    <a:pt x="3648395" y="535571"/>
                  </a:cubicBezTo>
                  <a:cubicBezTo>
                    <a:pt x="3649586" y="535719"/>
                    <a:pt x="3651111" y="535794"/>
                    <a:pt x="3652972" y="535794"/>
                  </a:cubicBezTo>
                  <a:cubicBezTo>
                    <a:pt x="3654758" y="535794"/>
                    <a:pt x="3656246" y="535719"/>
                    <a:pt x="3657436" y="535571"/>
                  </a:cubicBezTo>
                  <a:cubicBezTo>
                    <a:pt x="3658627" y="535422"/>
                    <a:pt x="3659557" y="535199"/>
                    <a:pt x="3660227" y="534901"/>
                  </a:cubicBezTo>
                  <a:cubicBezTo>
                    <a:pt x="3660897" y="534603"/>
                    <a:pt x="3661380" y="534250"/>
                    <a:pt x="3661678" y="533841"/>
                  </a:cubicBezTo>
                  <a:cubicBezTo>
                    <a:pt x="3661976" y="533431"/>
                    <a:pt x="3662125" y="532929"/>
                    <a:pt x="3662125" y="532334"/>
                  </a:cubicBezTo>
                  <a:lnTo>
                    <a:pt x="3662125" y="471054"/>
                  </a:lnTo>
                  <a:cubicBezTo>
                    <a:pt x="3662125" y="463910"/>
                    <a:pt x="3661511" y="457789"/>
                    <a:pt x="3660283" y="452692"/>
                  </a:cubicBezTo>
                  <a:cubicBezTo>
                    <a:pt x="3659055" y="447595"/>
                    <a:pt x="3657027" y="443148"/>
                    <a:pt x="3654199" y="439353"/>
                  </a:cubicBezTo>
                  <a:cubicBezTo>
                    <a:pt x="3651372" y="435558"/>
                    <a:pt x="3647670" y="432526"/>
                    <a:pt x="3643093" y="430256"/>
                  </a:cubicBezTo>
                  <a:cubicBezTo>
                    <a:pt x="3638517" y="427986"/>
                    <a:pt x="3632880" y="426852"/>
                    <a:pt x="3626183" y="426852"/>
                  </a:cubicBezTo>
                  <a:close/>
                  <a:moveTo>
                    <a:pt x="3495995" y="426852"/>
                  </a:moveTo>
                  <a:cubicBezTo>
                    <a:pt x="3487438" y="426852"/>
                    <a:pt x="3479959" y="428228"/>
                    <a:pt x="3473559" y="430982"/>
                  </a:cubicBezTo>
                  <a:cubicBezTo>
                    <a:pt x="3467160" y="433735"/>
                    <a:pt x="3461821" y="437605"/>
                    <a:pt x="3457542" y="442590"/>
                  </a:cubicBezTo>
                  <a:cubicBezTo>
                    <a:pt x="3453263" y="447576"/>
                    <a:pt x="3450063" y="453511"/>
                    <a:pt x="3447942" y="460394"/>
                  </a:cubicBezTo>
                  <a:cubicBezTo>
                    <a:pt x="3445821" y="467277"/>
                    <a:pt x="3444761" y="474812"/>
                    <a:pt x="3444761" y="482997"/>
                  </a:cubicBezTo>
                  <a:cubicBezTo>
                    <a:pt x="3444761" y="491480"/>
                    <a:pt x="3445766" y="499071"/>
                    <a:pt x="3447775" y="505768"/>
                  </a:cubicBezTo>
                  <a:cubicBezTo>
                    <a:pt x="3449784" y="512465"/>
                    <a:pt x="3452835" y="518158"/>
                    <a:pt x="3456928" y="522846"/>
                  </a:cubicBezTo>
                  <a:cubicBezTo>
                    <a:pt x="3461021" y="527534"/>
                    <a:pt x="3466137" y="531106"/>
                    <a:pt x="3472276" y="533561"/>
                  </a:cubicBezTo>
                  <a:cubicBezTo>
                    <a:pt x="3478415" y="536017"/>
                    <a:pt x="3485614" y="537245"/>
                    <a:pt x="3493874" y="537245"/>
                  </a:cubicBezTo>
                  <a:cubicBezTo>
                    <a:pt x="3502358" y="537245"/>
                    <a:pt x="3509818" y="535850"/>
                    <a:pt x="3516254" y="533059"/>
                  </a:cubicBezTo>
                  <a:cubicBezTo>
                    <a:pt x="3522691" y="530269"/>
                    <a:pt x="3528049" y="526380"/>
                    <a:pt x="3532328" y="521395"/>
                  </a:cubicBezTo>
                  <a:cubicBezTo>
                    <a:pt x="3536607" y="516409"/>
                    <a:pt x="3539825" y="510474"/>
                    <a:pt x="3541983" y="503591"/>
                  </a:cubicBezTo>
                  <a:cubicBezTo>
                    <a:pt x="3544141" y="496708"/>
                    <a:pt x="3545220" y="489173"/>
                    <a:pt x="3545220" y="480988"/>
                  </a:cubicBezTo>
                  <a:cubicBezTo>
                    <a:pt x="3545220" y="472579"/>
                    <a:pt x="3544197" y="465026"/>
                    <a:pt x="3542150" y="458329"/>
                  </a:cubicBezTo>
                  <a:cubicBezTo>
                    <a:pt x="3540104" y="451632"/>
                    <a:pt x="3537035" y="445939"/>
                    <a:pt x="3532942" y="441251"/>
                  </a:cubicBezTo>
                  <a:cubicBezTo>
                    <a:pt x="3528849" y="436563"/>
                    <a:pt x="3523733" y="432991"/>
                    <a:pt x="3517594" y="430535"/>
                  </a:cubicBezTo>
                  <a:cubicBezTo>
                    <a:pt x="3511455" y="428080"/>
                    <a:pt x="3504255" y="426852"/>
                    <a:pt x="3495995" y="426852"/>
                  </a:cubicBezTo>
                  <a:close/>
                  <a:moveTo>
                    <a:pt x="3379872" y="426852"/>
                  </a:moveTo>
                  <a:cubicBezTo>
                    <a:pt x="3376523" y="426852"/>
                    <a:pt x="3373342" y="427242"/>
                    <a:pt x="3370328" y="428024"/>
                  </a:cubicBezTo>
                  <a:cubicBezTo>
                    <a:pt x="3367315" y="428805"/>
                    <a:pt x="3364375" y="429958"/>
                    <a:pt x="3361510" y="431484"/>
                  </a:cubicBezTo>
                  <a:cubicBezTo>
                    <a:pt x="3358645" y="433009"/>
                    <a:pt x="3355799" y="434926"/>
                    <a:pt x="3352971" y="437232"/>
                  </a:cubicBezTo>
                  <a:cubicBezTo>
                    <a:pt x="3350144" y="439539"/>
                    <a:pt x="3347204" y="442255"/>
                    <a:pt x="3344153" y="445381"/>
                  </a:cubicBezTo>
                  <a:lnTo>
                    <a:pt x="3344153" y="431875"/>
                  </a:lnTo>
                  <a:cubicBezTo>
                    <a:pt x="3344153" y="431205"/>
                    <a:pt x="3344023" y="430665"/>
                    <a:pt x="3343763" y="430256"/>
                  </a:cubicBezTo>
                  <a:cubicBezTo>
                    <a:pt x="3343502" y="429847"/>
                    <a:pt x="3343037" y="429493"/>
                    <a:pt x="3342367" y="429196"/>
                  </a:cubicBezTo>
                  <a:cubicBezTo>
                    <a:pt x="3341698" y="428898"/>
                    <a:pt x="3340860" y="428693"/>
                    <a:pt x="3339856" y="428582"/>
                  </a:cubicBezTo>
                  <a:cubicBezTo>
                    <a:pt x="3338851" y="428470"/>
                    <a:pt x="3337568" y="428414"/>
                    <a:pt x="3336005" y="428414"/>
                  </a:cubicBezTo>
                  <a:cubicBezTo>
                    <a:pt x="3334517" y="428414"/>
                    <a:pt x="3333252" y="428470"/>
                    <a:pt x="3332210" y="428582"/>
                  </a:cubicBezTo>
                  <a:cubicBezTo>
                    <a:pt x="3331168" y="428693"/>
                    <a:pt x="3330312" y="428898"/>
                    <a:pt x="3329643" y="429196"/>
                  </a:cubicBezTo>
                  <a:cubicBezTo>
                    <a:pt x="3328973" y="429493"/>
                    <a:pt x="3328526" y="429847"/>
                    <a:pt x="3328303" y="430256"/>
                  </a:cubicBezTo>
                  <a:cubicBezTo>
                    <a:pt x="3328080" y="430665"/>
                    <a:pt x="3327968" y="431205"/>
                    <a:pt x="3327968" y="431875"/>
                  </a:cubicBezTo>
                  <a:lnTo>
                    <a:pt x="3327968" y="572182"/>
                  </a:lnTo>
                  <a:cubicBezTo>
                    <a:pt x="3327968" y="572778"/>
                    <a:pt x="3328098" y="573299"/>
                    <a:pt x="3328359" y="573745"/>
                  </a:cubicBezTo>
                  <a:cubicBezTo>
                    <a:pt x="3328619" y="574192"/>
                    <a:pt x="3329103" y="574564"/>
                    <a:pt x="3329810" y="574861"/>
                  </a:cubicBezTo>
                  <a:cubicBezTo>
                    <a:pt x="3330517" y="575159"/>
                    <a:pt x="3331466" y="575382"/>
                    <a:pt x="3332656" y="575531"/>
                  </a:cubicBezTo>
                  <a:cubicBezTo>
                    <a:pt x="3333847" y="575680"/>
                    <a:pt x="3335335" y="575754"/>
                    <a:pt x="3337121" y="575754"/>
                  </a:cubicBezTo>
                  <a:cubicBezTo>
                    <a:pt x="3338981" y="575754"/>
                    <a:pt x="3340507" y="575680"/>
                    <a:pt x="3341698" y="575531"/>
                  </a:cubicBezTo>
                  <a:cubicBezTo>
                    <a:pt x="3342888" y="575382"/>
                    <a:pt x="3343818" y="575159"/>
                    <a:pt x="3344488" y="574861"/>
                  </a:cubicBezTo>
                  <a:cubicBezTo>
                    <a:pt x="3345158" y="574564"/>
                    <a:pt x="3345642" y="574192"/>
                    <a:pt x="3345939" y="573745"/>
                  </a:cubicBezTo>
                  <a:cubicBezTo>
                    <a:pt x="3346237" y="573299"/>
                    <a:pt x="3346386" y="572778"/>
                    <a:pt x="3346386" y="572182"/>
                  </a:cubicBezTo>
                  <a:lnTo>
                    <a:pt x="3346386" y="521953"/>
                  </a:lnTo>
                  <a:cubicBezTo>
                    <a:pt x="3349065" y="524557"/>
                    <a:pt x="3351595" y="526827"/>
                    <a:pt x="3353976" y="528762"/>
                  </a:cubicBezTo>
                  <a:cubicBezTo>
                    <a:pt x="3356357" y="530697"/>
                    <a:pt x="3358757" y="532296"/>
                    <a:pt x="3361175" y="533561"/>
                  </a:cubicBezTo>
                  <a:cubicBezTo>
                    <a:pt x="3363594" y="534826"/>
                    <a:pt x="3366068" y="535757"/>
                    <a:pt x="3368598" y="536352"/>
                  </a:cubicBezTo>
                  <a:cubicBezTo>
                    <a:pt x="3371128" y="536947"/>
                    <a:pt x="3373882" y="537245"/>
                    <a:pt x="3376858" y="537245"/>
                  </a:cubicBezTo>
                  <a:cubicBezTo>
                    <a:pt x="3383853" y="537245"/>
                    <a:pt x="3390067" y="535924"/>
                    <a:pt x="3395499" y="533282"/>
                  </a:cubicBezTo>
                  <a:cubicBezTo>
                    <a:pt x="3400931" y="530641"/>
                    <a:pt x="3405489" y="526883"/>
                    <a:pt x="3409173" y="522009"/>
                  </a:cubicBezTo>
                  <a:cubicBezTo>
                    <a:pt x="3412856" y="517135"/>
                    <a:pt x="3415647" y="511200"/>
                    <a:pt x="3417544" y="504205"/>
                  </a:cubicBezTo>
                  <a:cubicBezTo>
                    <a:pt x="3419442" y="497210"/>
                    <a:pt x="3420390" y="489322"/>
                    <a:pt x="3420390" y="480541"/>
                  </a:cubicBezTo>
                  <a:cubicBezTo>
                    <a:pt x="3420390" y="473249"/>
                    <a:pt x="3419646" y="466347"/>
                    <a:pt x="3418158" y="459836"/>
                  </a:cubicBezTo>
                  <a:cubicBezTo>
                    <a:pt x="3416670" y="453324"/>
                    <a:pt x="3414307" y="447613"/>
                    <a:pt x="3411070" y="442702"/>
                  </a:cubicBezTo>
                  <a:cubicBezTo>
                    <a:pt x="3407833" y="437791"/>
                    <a:pt x="3403647" y="433921"/>
                    <a:pt x="3398513" y="431093"/>
                  </a:cubicBezTo>
                  <a:cubicBezTo>
                    <a:pt x="3393378" y="428266"/>
                    <a:pt x="3387165" y="426852"/>
                    <a:pt x="3379872" y="426852"/>
                  </a:cubicBezTo>
                  <a:close/>
                  <a:moveTo>
                    <a:pt x="3273274" y="426852"/>
                  </a:moveTo>
                  <a:cubicBezTo>
                    <a:pt x="3267172" y="426852"/>
                    <a:pt x="3261833" y="427670"/>
                    <a:pt x="3257256" y="429307"/>
                  </a:cubicBezTo>
                  <a:cubicBezTo>
                    <a:pt x="3252680" y="430944"/>
                    <a:pt x="3248866" y="433121"/>
                    <a:pt x="3245815" y="435837"/>
                  </a:cubicBezTo>
                  <a:cubicBezTo>
                    <a:pt x="3242764" y="438553"/>
                    <a:pt x="3240476" y="441716"/>
                    <a:pt x="3238950" y="445325"/>
                  </a:cubicBezTo>
                  <a:cubicBezTo>
                    <a:pt x="3237425" y="448934"/>
                    <a:pt x="3236662" y="452711"/>
                    <a:pt x="3236662" y="456655"/>
                  </a:cubicBezTo>
                  <a:cubicBezTo>
                    <a:pt x="3236662" y="461119"/>
                    <a:pt x="3237388" y="464952"/>
                    <a:pt x="3238839" y="468151"/>
                  </a:cubicBezTo>
                  <a:cubicBezTo>
                    <a:pt x="3240290" y="471351"/>
                    <a:pt x="3242206" y="474105"/>
                    <a:pt x="3244587" y="476411"/>
                  </a:cubicBezTo>
                  <a:cubicBezTo>
                    <a:pt x="3246969" y="478718"/>
                    <a:pt x="3249666" y="480672"/>
                    <a:pt x="3252680" y="482272"/>
                  </a:cubicBezTo>
                  <a:cubicBezTo>
                    <a:pt x="3255694" y="483871"/>
                    <a:pt x="3258782" y="485304"/>
                    <a:pt x="3261944" y="486569"/>
                  </a:cubicBezTo>
                  <a:cubicBezTo>
                    <a:pt x="3265107" y="487834"/>
                    <a:pt x="3268177" y="489043"/>
                    <a:pt x="3271153" y="490197"/>
                  </a:cubicBezTo>
                  <a:cubicBezTo>
                    <a:pt x="3274130" y="491350"/>
                    <a:pt x="3276809" y="492671"/>
                    <a:pt x="3279190" y="494159"/>
                  </a:cubicBezTo>
                  <a:cubicBezTo>
                    <a:pt x="3281571" y="495647"/>
                    <a:pt x="3283487" y="497359"/>
                    <a:pt x="3284938" y="499294"/>
                  </a:cubicBezTo>
                  <a:cubicBezTo>
                    <a:pt x="3286389" y="501229"/>
                    <a:pt x="3287115" y="503610"/>
                    <a:pt x="3287115" y="506438"/>
                  </a:cubicBezTo>
                  <a:cubicBezTo>
                    <a:pt x="3287115" y="509191"/>
                    <a:pt x="3286613" y="511572"/>
                    <a:pt x="3285608" y="513581"/>
                  </a:cubicBezTo>
                  <a:cubicBezTo>
                    <a:pt x="3284603" y="515590"/>
                    <a:pt x="3283171" y="517246"/>
                    <a:pt x="3281311" y="518548"/>
                  </a:cubicBezTo>
                  <a:cubicBezTo>
                    <a:pt x="3279450" y="519851"/>
                    <a:pt x="3277255" y="520837"/>
                    <a:pt x="3274725" y="521506"/>
                  </a:cubicBezTo>
                  <a:cubicBezTo>
                    <a:pt x="3272195" y="522176"/>
                    <a:pt x="3269367" y="522511"/>
                    <a:pt x="3266242" y="522511"/>
                  </a:cubicBezTo>
                  <a:cubicBezTo>
                    <a:pt x="3262075" y="522511"/>
                    <a:pt x="3258391" y="522009"/>
                    <a:pt x="3255191" y="521004"/>
                  </a:cubicBezTo>
                  <a:cubicBezTo>
                    <a:pt x="3251991" y="519999"/>
                    <a:pt x="3249220" y="518902"/>
                    <a:pt x="3246875" y="517711"/>
                  </a:cubicBezTo>
                  <a:cubicBezTo>
                    <a:pt x="3244531" y="516521"/>
                    <a:pt x="3242559" y="515423"/>
                    <a:pt x="3240960" y="514418"/>
                  </a:cubicBezTo>
                  <a:cubicBezTo>
                    <a:pt x="3239360" y="513414"/>
                    <a:pt x="3238150" y="512912"/>
                    <a:pt x="3237332" y="512912"/>
                  </a:cubicBezTo>
                  <a:cubicBezTo>
                    <a:pt x="3236811" y="512912"/>
                    <a:pt x="3236346" y="513042"/>
                    <a:pt x="3235937" y="513302"/>
                  </a:cubicBezTo>
                  <a:cubicBezTo>
                    <a:pt x="3235527" y="513563"/>
                    <a:pt x="3235211" y="513991"/>
                    <a:pt x="3234988" y="514586"/>
                  </a:cubicBezTo>
                  <a:cubicBezTo>
                    <a:pt x="3234765" y="515181"/>
                    <a:pt x="3234579" y="515963"/>
                    <a:pt x="3234430" y="516930"/>
                  </a:cubicBezTo>
                  <a:cubicBezTo>
                    <a:pt x="3234281" y="517897"/>
                    <a:pt x="3234206" y="519088"/>
                    <a:pt x="3234206" y="520502"/>
                  </a:cubicBezTo>
                  <a:cubicBezTo>
                    <a:pt x="3234206" y="522809"/>
                    <a:pt x="3234393" y="524632"/>
                    <a:pt x="3234765" y="525971"/>
                  </a:cubicBezTo>
                  <a:cubicBezTo>
                    <a:pt x="3235137" y="527311"/>
                    <a:pt x="3235732" y="528352"/>
                    <a:pt x="3236551" y="529097"/>
                  </a:cubicBezTo>
                  <a:cubicBezTo>
                    <a:pt x="3237369" y="529841"/>
                    <a:pt x="3238671" y="530678"/>
                    <a:pt x="3240457" y="531608"/>
                  </a:cubicBezTo>
                  <a:cubicBezTo>
                    <a:pt x="3242243" y="532538"/>
                    <a:pt x="3244420" y="533431"/>
                    <a:pt x="3246987" y="534287"/>
                  </a:cubicBezTo>
                  <a:cubicBezTo>
                    <a:pt x="3249554" y="535143"/>
                    <a:pt x="3252457" y="535850"/>
                    <a:pt x="3255694" y="536408"/>
                  </a:cubicBezTo>
                  <a:cubicBezTo>
                    <a:pt x="3258931" y="536966"/>
                    <a:pt x="3262335" y="537245"/>
                    <a:pt x="3265907" y="537245"/>
                  </a:cubicBezTo>
                  <a:cubicBezTo>
                    <a:pt x="3271711" y="537245"/>
                    <a:pt x="3277032" y="536538"/>
                    <a:pt x="3281869" y="535124"/>
                  </a:cubicBezTo>
                  <a:cubicBezTo>
                    <a:pt x="3286706" y="533710"/>
                    <a:pt x="3290873" y="531627"/>
                    <a:pt x="3294370" y="528873"/>
                  </a:cubicBezTo>
                  <a:cubicBezTo>
                    <a:pt x="3297868" y="526120"/>
                    <a:pt x="3300565" y="522734"/>
                    <a:pt x="3302463" y="518716"/>
                  </a:cubicBezTo>
                  <a:cubicBezTo>
                    <a:pt x="3304360" y="514697"/>
                    <a:pt x="3305309" y="510121"/>
                    <a:pt x="3305309" y="504986"/>
                  </a:cubicBezTo>
                  <a:cubicBezTo>
                    <a:pt x="3305309" y="500670"/>
                    <a:pt x="3304584" y="496950"/>
                    <a:pt x="3303133" y="493824"/>
                  </a:cubicBezTo>
                  <a:cubicBezTo>
                    <a:pt x="3301681" y="490699"/>
                    <a:pt x="3299765" y="488020"/>
                    <a:pt x="3297384" y="485788"/>
                  </a:cubicBezTo>
                  <a:cubicBezTo>
                    <a:pt x="3295003" y="483555"/>
                    <a:pt x="3292268" y="481658"/>
                    <a:pt x="3289180" y="480095"/>
                  </a:cubicBezTo>
                  <a:cubicBezTo>
                    <a:pt x="3286092" y="478532"/>
                    <a:pt x="3282966" y="477118"/>
                    <a:pt x="3279804" y="475853"/>
                  </a:cubicBezTo>
                  <a:cubicBezTo>
                    <a:pt x="3276641" y="474588"/>
                    <a:pt x="3273534" y="473360"/>
                    <a:pt x="3270483" y="472170"/>
                  </a:cubicBezTo>
                  <a:cubicBezTo>
                    <a:pt x="3267432" y="470979"/>
                    <a:pt x="3264716" y="469640"/>
                    <a:pt x="3262335" y="468151"/>
                  </a:cubicBezTo>
                  <a:cubicBezTo>
                    <a:pt x="3259954" y="466663"/>
                    <a:pt x="3258019" y="464933"/>
                    <a:pt x="3256531" y="462961"/>
                  </a:cubicBezTo>
                  <a:cubicBezTo>
                    <a:pt x="3255042" y="460989"/>
                    <a:pt x="3254298" y="458552"/>
                    <a:pt x="3254298" y="455650"/>
                  </a:cubicBezTo>
                  <a:cubicBezTo>
                    <a:pt x="3254298" y="453566"/>
                    <a:pt x="3254689" y="451632"/>
                    <a:pt x="3255470" y="449846"/>
                  </a:cubicBezTo>
                  <a:cubicBezTo>
                    <a:pt x="3256252" y="448060"/>
                    <a:pt x="3257405" y="446516"/>
                    <a:pt x="3258931" y="445213"/>
                  </a:cubicBezTo>
                  <a:cubicBezTo>
                    <a:pt x="3260456" y="443911"/>
                    <a:pt x="3262409" y="442907"/>
                    <a:pt x="3264791" y="442200"/>
                  </a:cubicBezTo>
                  <a:cubicBezTo>
                    <a:pt x="3267172" y="441493"/>
                    <a:pt x="3269925" y="441139"/>
                    <a:pt x="3273051" y="441139"/>
                  </a:cubicBezTo>
                  <a:cubicBezTo>
                    <a:pt x="3276548" y="441139"/>
                    <a:pt x="3279655" y="441548"/>
                    <a:pt x="3282371" y="442367"/>
                  </a:cubicBezTo>
                  <a:cubicBezTo>
                    <a:pt x="3285087" y="443186"/>
                    <a:pt x="3287450" y="444060"/>
                    <a:pt x="3289459" y="444990"/>
                  </a:cubicBezTo>
                  <a:cubicBezTo>
                    <a:pt x="3291468" y="445920"/>
                    <a:pt x="3293105" y="446795"/>
                    <a:pt x="3294370" y="447613"/>
                  </a:cubicBezTo>
                  <a:cubicBezTo>
                    <a:pt x="3295635" y="448432"/>
                    <a:pt x="3296603" y="448841"/>
                    <a:pt x="3297272" y="448841"/>
                  </a:cubicBezTo>
                  <a:cubicBezTo>
                    <a:pt x="3297719" y="448841"/>
                    <a:pt x="3298128" y="448711"/>
                    <a:pt x="3298500" y="448450"/>
                  </a:cubicBezTo>
                  <a:cubicBezTo>
                    <a:pt x="3298872" y="448190"/>
                    <a:pt x="3299189" y="447762"/>
                    <a:pt x="3299449" y="447167"/>
                  </a:cubicBezTo>
                  <a:cubicBezTo>
                    <a:pt x="3299709" y="446571"/>
                    <a:pt x="3299896" y="445809"/>
                    <a:pt x="3300007" y="444878"/>
                  </a:cubicBezTo>
                  <a:cubicBezTo>
                    <a:pt x="3300119" y="443948"/>
                    <a:pt x="3300175" y="442851"/>
                    <a:pt x="3300175" y="441586"/>
                  </a:cubicBezTo>
                  <a:cubicBezTo>
                    <a:pt x="3300175" y="440395"/>
                    <a:pt x="3300119" y="439390"/>
                    <a:pt x="3300007" y="438572"/>
                  </a:cubicBezTo>
                  <a:cubicBezTo>
                    <a:pt x="3299896" y="437753"/>
                    <a:pt x="3299784" y="437065"/>
                    <a:pt x="3299672" y="436507"/>
                  </a:cubicBezTo>
                  <a:cubicBezTo>
                    <a:pt x="3299561" y="435949"/>
                    <a:pt x="3299375" y="435446"/>
                    <a:pt x="3299114" y="435000"/>
                  </a:cubicBezTo>
                  <a:cubicBezTo>
                    <a:pt x="3298854" y="434554"/>
                    <a:pt x="3298333" y="434033"/>
                    <a:pt x="3297551" y="433437"/>
                  </a:cubicBezTo>
                  <a:cubicBezTo>
                    <a:pt x="3296770" y="432842"/>
                    <a:pt x="3295617" y="432154"/>
                    <a:pt x="3294091" y="431372"/>
                  </a:cubicBezTo>
                  <a:cubicBezTo>
                    <a:pt x="3292566" y="430591"/>
                    <a:pt x="3290724" y="429865"/>
                    <a:pt x="3288566" y="429196"/>
                  </a:cubicBezTo>
                  <a:cubicBezTo>
                    <a:pt x="3286408" y="428526"/>
                    <a:pt x="3283989" y="427968"/>
                    <a:pt x="3281311" y="427521"/>
                  </a:cubicBezTo>
                  <a:cubicBezTo>
                    <a:pt x="3278632" y="427075"/>
                    <a:pt x="3275953" y="426852"/>
                    <a:pt x="3273274" y="426852"/>
                  </a:cubicBezTo>
                  <a:close/>
                  <a:moveTo>
                    <a:pt x="3169466" y="426852"/>
                  </a:moveTo>
                  <a:cubicBezTo>
                    <a:pt x="3162099" y="426852"/>
                    <a:pt x="3155439" y="428135"/>
                    <a:pt x="3149486" y="430703"/>
                  </a:cubicBezTo>
                  <a:cubicBezTo>
                    <a:pt x="3143533" y="433270"/>
                    <a:pt x="3138454" y="436953"/>
                    <a:pt x="3134250" y="441753"/>
                  </a:cubicBezTo>
                  <a:cubicBezTo>
                    <a:pt x="3130045" y="446553"/>
                    <a:pt x="3126827" y="452394"/>
                    <a:pt x="3124595" y="459278"/>
                  </a:cubicBezTo>
                  <a:cubicBezTo>
                    <a:pt x="3122362" y="466161"/>
                    <a:pt x="3121246" y="473919"/>
                    <a:pt x="3121246" y="482551"/>
                  </a:cubicBezTo>
                  <a:cubicBezTo>
                    <a:pt x="3121246" y="491629"/>
                    <a:pt x="3122325" y="499591"/>
                    <a:pt x="3124483" y="506438"/>
                  </a:cubicBezTo>
                  <a:cubicBezTo>
                    <a:pt x="3126641" y="513284"/>
                    <a:pt x="3129841" y="518976"/>
                    <a:pt x="3134082" y="523516"/>
                  </a:cubicBezTo>
                  <a:cubicBezTo>
                    <a:pt x="3138324" y="528055"/>
                    <a:pt x="3143552" y="531478"/>
                    <a:pt x="3149765" y="533785"/>
                  </a:cubicBezTo>
                  <a:cubicBezTo>
                    <a:pt x="3155979" y="536092"/>
                    <a:pt x="3163215" y="537245"/>
                    <a:pt x="3171475" y="537245"/>
                  </a:cubicBezTo>
                  <a:cubicBezTo>
                    <a:pt x="3176238" y="537245"/>
                    <a:pt x="3180721" y="536891"/>
                    <a:pt x="3184926" y="536185"/>
                  </a:cubicBezTo>
                  <a:cubicBezTo>
                    <a:pt x="3189130" y="535478"/>
                    <a:pt x="3192832" y="534678"/>
                    <a:pt x="3196032" y="533785"/>
                  </a:cubicBezTo>
                  <a:cubicBezTo>
                    <a:pt x="3199232" y="532892"/>
                    <a:pt x="3201836" y="531980"/>
                    <a:pt x="3203846" y="531050"/>
                  </a:cubicBezTo>
                  <a:cubicBezTo>
                    <a:pt x="3205855" y="530120"/>
                    <a:pt x="3207064" y="529450"/>
                    <a:pt x="3207473" y="529041"/>
                  </a:cubicBezTo>
                  <a:cubicBezTo>
                    <a:pt x="3207883" y="528632"/>
                    <a:pt x="3208217" y="528204"/>
                    <a:pt x="3208478" y="527757"/>
                  </a:cubicBezTo>
                  <a:cubicBezTo>
                    <a:pt x="3208738" y="527311"/>
                    <a:pt x="3208924" y="526808"/>
                    <a:pt x="3209036" y="526250"/>
                  </a:cubicBezTo>
                  <a:cubicBezTo>
                    <a:pt x="3209148" y="525692"/>
                    <a:pt x="3209241" y="525060"/>
                    <a:pt x="3209315" y="524353"/>
                  </a:cubicBezTo>
                  <a:cubicBezTo>
                    <a:pt x="3209389" y="523646"/>
                    <a:pt x="3209427" y="522809"/>
                    <a:pt x="3209427" y="521841"/>
                  </a:cubicBezTo>
                  <a:cubicBezTo>
                    <a:pt x="3209427" y="520502"/>
                    <a:pt x="3209371" y="519367"/>
                    <a:pt x="3209258" y="518437"/>
                  </a:cubicBezTo>
                  <a:cubicBezTo>
                    <a:pt x="3209146" y="517507"/>
                    <a:pt x="3208978" y="516781"/>
                    <a:pt x="3208753" y="516260"/>
                  </a:cubicBezTo>
                  <a:cubicBezTo>
                    <a:pt x="3208529" y="515739"/>
                    <a:pt x="3208211" y="515349"/>
                    <a:pt x="3207800" y="515088"/>
                  </a:cubicBezTo>
                  <a:cubicBezTo>
                    <a:pt x="3207389" y="514828"/>
                    <a:pt x="3206922" y="514697"/>
                    <a:pt x="3206399" y="514697"/>
                  </a:cubicBezTo>
                  <a:cubicBezTo>
                    <a:pt x="3205501" y="514697"/>
                    <a:pt x="3204174" y="515088"/>
                    <a:pt x="3202416" y="515869"/>
                  </a:cubicBezTo>
                  <a:cubicBezTo>
                    <a:pt x="3200659" y="516651"/>
                    <a:pt x="3198415" y="517525"/>
                    <a:pt x="3195686" y="518493"/>
                  </a:cubicBezTo>
                  <a:cubicBezTo>
                    <a:pt x="3192956" y="519460"/>
                    <a:pt x="3189722" y="520334"/>
                    <a:pt x="3185984" y="521116"/>
                  </a:cubicBezTo>
                  <a:cubicBezTo>
                    <a:pt x="3182245" y="521897"/>
                    <a:pt x="3177983" y="522288"/>
                    <a:pt x="3173197" y="522288"/>
                  </a:cubicBezTo>
                  <a:cubicBezTo>
                    <a:pt x="3167140" y="522288"/>
                    <a:pt x="3162018" y="521432"/>
                    <a:pt x="3157831" y="519720"/>
                  </a:cubicBezTo>
                  <a:cubicBezTo>
                    <a:pt x="3153643" y="518009"/>
                    <a:pt x="3150241" y="515553"/>
                    <a:pt x="3147623" y="512353"/>
                  </a:cubicBezTo>
                  <a:cubicBezTo>
                    <a:pt x="3145006" y="509154"/>
                    <a:pt x="3143137" y="505321"/>
                    <a:pt x="3142015" y="500856"/>
                  </a:cubicBezTo>
                  <a:cubicBezTo>
                    <a:pt x="3140894" y="496392"/>
                    <a:pt x="3140333" y="491369"/>
                    <a:pt x="3140333" y="485788"/>
                  </a:cubicBezTo>
                  <a:lnTo>
                    <a:pt x="3206491" y="485788"/>
                  </a:lnTo>
                  <a:cubicBezTo>
                    <a:pt x="3208361" y="485788"/>
                    <a:pt x="3210025" y="485174"/>
                    <a:pt x="3211482" y="483946"/>
                  </a:cubicBezTo>
                  <a:cubicBezTo>
                    <a:pt x="3212939" y="482718"/>
                    <a:pt x="3213668" y="480653"/>
                    <a:pt x="3213668" y="477751"/>
                  </a:cubicBezTo>
                  <a:lnTo>
                    <a:pt x="3213668" y="474402"/>
                  </a:lnTo>
                  <a:cubicBezTo>
                    <a:pt x="3213668" y="467854"/>
                    <a:pt x="3212831" y="461696"/>
                    <a:pt x="3211157" y="455929"/>
                  </a:cubicBezTo>
                  <a:cubicBezTo>
                    <a:pt x="3209482" y="450162"/>
                    <a:pt x="3206859" y="445139"/>
                    <a:pt x="3203287" y="440860"/>
                  </a:cubicBezTo>
                  <a:cubicBezTo>
                    <a:pt x="3199716" y="436581"/>
                    <a:pt x="3195158" y="433177"/>
                    <a:pt x="3189614" y="430647"/>
                  </a:cubicBezTo>
                  <a:cubicBezTo>
                    <a:pt x="3184070" y="428117"/>
                    <a:pt x="3177354" y="426852"/>
                    <a:pt x="3169466" y="426852"/>
                  </a:cubicBezTo>
                  <a:close/>
                  <a:moveTo>
                    <a:pt x="3095834" y="426852"/>
                  </a:moveTo>
                  <a:cubicBezTo>
                    <a:pt x="3093676" y="426852"/>
                    <a:pt x="3091536" y="427131"/>
                    <a:pt x="3089415" y="427689"/>
                  </a:cubicBezTo>
                  <a:cubicBezTo>
                    <a:pt x="3087295" y="428247"/>
                    <a:pt x="3085155" y="429252"/>
                    <a:pt x="3082997" y="430703"/>
                  </a:cubicBezTo>
                  <a:cubicBezTo>
                    <a:pt x="3080839" y="432154"/>
                    <a:pt x="3078551" y="434144"/>
                    <a:pt x="3076132" y="436674"/>
                  </a:cubicBezTo>
                  <a:cubicBezTo>
                    <a:pt x="3073714" y="439204"/>
                    <a:pt x="3071128" y="442479"/>
                    <a:pt x="3068375" y="446497"/>
                  </a:cubicBezTo>
                  <a:lnTo>
                    <a:pt x="3068375" y="431875"/>
                  </a:lnTo>
                  <a:cubicBezTo>
                    <a:pt x="3068375" y="431279"/>
                    <a:pt x="3068245" y="430777"/>
                    <a:pt x="3067984" y="430368"/>
                  </a:cubicBezTo>
                  <a:cubicBezTo>
                    <a:pt x="3067724" y="429958"/>
                    <a:pt x="3067296" y="429586"/>
                    <a:pt x="3066700" y="429252"/>
                  </a:cubicBezTo>
                  <a:cubicBezTo>
                    <a:pt x="3066105" y="428917"/>
                    <a:pt x="3065268" y="428693"/>
                    <a:pt x="3064189" y="428582"/>
                  </a:cubicBezTo>
                  <a:cubicBezTo>
                    <a:pt x="3063110" y="428470"/>
                    <a:pt x="3061752" y="428414"/>
                    <a:pt x="3060115" y="428414"/>
                  </a:cubicBezTo>
                  <a:cubicBezTo>
                    <a:pt x="3058403" y="428414"/>
                    <a:pt x="3057027" y="428470"/>
                    <a:pt x="3055985" y="428582"/>
                  </a:cubicBezTo>
                  <a:cubicBezTo>
                    <a:pt x="3054943" y="428693"/>
                    <a:pt x="3054087" y="428917"/>
                    <a:pt x="3053418" y="429252"/>
                  </a:cubicBezTo>
                  <a:cubicBezTo>
                    <a:pt x="3052748" y="429586"/>
                    <a:pt x="3052301" y="429958"/>
                    <a:pt x="3052078" y="430368"/>
                  </a:cubicBezTo>
                  <a:cubicBezTo>
                    <a:pt x="3051855" y="430777"/>
                    <a:pt x="3051743" y="431279"/>
                    <a:pt x="3051743" y="431875"/>
                  </a:cubicBezTo>
                  <a:lnTo>
                    <a:pt x="3051743" y="532334"/>
                  </a:lnTo>
                  <a:cubicBezTo>
                    <a:pt x="3051743" y="532929"/>
                    <a:pt x="3051873" y="533431"/>
                    <a:pt x="3052134" y="533841"/>
                  </a:cubicBezTo>
                  <a:cubicBezTo>
                    <a:pt x="3052394" y="534250"/>
                    <a:pt x="3052878" y="534603"/>
                    <a:pt x="3053585" y="534901"/>
                  </a:cubicBezTo>
                  <a:cubicBezTo>
                    <a:pt x="3054292" y="535199"/>
                    <a:pt x="3055241" y="535422"/>
                    <a:pt x="3056431" y="535571"/>
                  </a:cubicBezTo>
                  <a:cubicBezTo>
                    <a:pt x="3057622" y="535719"/>
                    <a:pt x="3059110" y="535794"/>
                    <a:pt x="3060896" y="535794"/>
                  </a:cubicBezTo>
                  <a:cubicBezTo>
                    <a:pt x="3062756" y="535794"/>
                    <a:pt x="3064282" y="535719"/>
                    <a:pt x="3065473" y="535571"/>
                  </a:cubicBezTo>
                  <a:cubicBezTo>
                    <a:pt x="3066663" y="535422"/>
                    <a:pt x="3067593" y="535199"/>
                    <a:pt x="3068263" y="534901"/>
                  </a:cubicBezTo>
                  <a:cubicBezTo>
                    <a:pt x="3068933" y="534603"/>
                    <a:pt x="3069417" y="534250"/>
                    <a:pt x="3069714" y="533841"/>
                  </a:cubicBezTo>
                  <a:cubicBezTo>
                    <a:pt x="3070012" y="533431"/>
                    <a:pt x="3070161" y="532929"/>
                    <a:pt x="3070161" y="532334"/>
                  </a:cubicBezTo>
                  <a:lnTo>
                    <a:pt x="3070161" y="466254"/>
                  </a:lnTo>
                  <a:cubicBezTo>
                    <a:pt x="3072765" y="462161"/>
                    <a:pt x="3075146" y="458701"/>
                    <a:pt x="3077304" y="455873"/>
                  </a:cubicBezTo>
                  <a:cubicBezTo>
                    <a:pt x="3079462" y="453045"/>
                    <a:pt x="3081527" y="450776"/>
                    <a:pt x="3083499" y="449064"/>
                  </a:cubicBezTo>
                  <a:cubicBezTo>
                    <a:pt x="3085471" y="447353"/>
                    <a:pt x="3087350" y="446125"/>
                    <a:pt x="3089136" y="445381"/>
                  </a:cubicBezTo>
                  <a:cubicBezTo>
                    <a:pt x="3090922" y="444637"/>
                    <a:pt x="3092745" y="444265"/>
                    <a:pt x="3094606" y="444265"/>
                  </a:cubicBezTo>
                  <a:cubicBezTo>
                    <a:pt x="3096168" y="444265"/>
                    <a:pt x="3097619" y="444413"/>
                    <a:pt x="3098959" y="444711"/>
                  </a:cubicBezTo>
                  <a:cubicBezTo>
                    <a:pt x="3100298" y="445009"/>
                    <a:pt x="3101508" y="445325"/>
                    <a:pt x="3102587" y="445660"/>
                  </a:cubicBezTo>
                  <a:cubicBezTo>
                    <a:pt x="3103666" y="445995"/>
                    <a:pt x="3104633" y="446330"/>
                    <a:pt x="3105489" y="446664"/>
                  </a:cubicBezTo>
                  <a:cubicBezTo>
                    <a:pt x="3106345" y="446999"/>
                    <a:pt x="3107070" y="447167"/>
                    <a:pt x="3107665" y="447167"/>
                  </a:cubicBezTo>
                  <a:cubicBezTo>
                    <a:pt x="3108261" y="447167"/>
                    <a:pt x="3108726" y="446999"/>
                    <a:pt x="3109061" y="446664"/>
                  </a:cubicBezTo>
                  <a:cubicBezTo>
                    <a:pt x="3109396" y="446330"/>
                    <a:pt x="3109675" y="445846"/>
                    <a:pt x="3109898" y="445213"/>
                  </a:cubicBezTo>
                  <a:cubicBezTo>
                    <a:pt x="3110121" y="444581"/>
                    <a:pt x="3110270" y="443706"/>
                    <a:pt x="3110344" y="442590"/>
                  </a:cubicBezTo>
                  <a:cubicBezTo>
                    <a:pt x="3110419" y="441474"/>
                    <a:pt x="3110456" y="440097"/>
                    <a:pt x="3110456" y="438460"/>
                  </a:cubicBezTo>
                  <a:cubicBezTo>
                    <a:pt x="3110456" y="436749"/>
                    <a:pt x="3110437" y="435391"/>
                    <a:pt x="3110400" y="434386"/>
                  </a:cubicBezTo>
                  <a:cubicBezTo>
                    <a:pt x="3110363" y="433382"/>
                    <a:pt x="3110288" y="432619"/>
                    <a:pt x="3110177" y="432098"/>
                  </a:cubicBezTo>
                  <a:cubicBezTo>
                    <a:pt x="3110065" y="431577"/>
                    <a:pt x="3109935" y="431149"/>
                    <a:pt x="3109786" y="430814"/>
                  </a:cubicBezTo>
                  <a:cubicBezTo>
                    <a:pt x="3109637" y="430479"/>
                    <a:pt x="3109340" y="430126"/>
                    <a:pt x="3108893" y="429754"/>
                  </a:cubicBezTo>
                  <a:cubicBezTo>
                    <a:pt x="3108447" y="429382"/>
                    <a:pt x="3107684" y="429010"/>
                    <a:pt x="3106605" y="428638"/>
                  </a:cubicBezTo>
                  <a:cubicBezTo>
                    <a:pt x="3105526" y="428266"/>
                    <a:pt x="3104317" y="427931"/>
                    <a:pt x="3102977" y="427633"/>
                  </a:cubicBezTo>
                  <a:cubicBezTo>
                    <a:pt x="3101638" y="427335"/>
                    <a:pt x="3100354" y="427131"/>
                    <a:pt x="3099126" y="427019"/>
                  </a:cubicBezTo>
                  <a:cubicBezTo>
                    <a:pt x="3097899" y="426907"/>
                    <a:pt x="3096801" y="426852"/>
                    <a:pt x="3095834" y="426852"/>
                  </a:cubicBezTo>
                  <a:close/>
                  <a:moveTo>
                    <a:pt x="3019634" y="426852"/>
                  </a:moveTo>
                  <a:cubicBezTo>
                    <a:pt x="3017476" y="426852"/>
                    <a:pt x="3015336" y="427131"/>
                    <a:pt x="3013215" y="427689"/>
                  </a:cubicBezTo>
                  <a:cubicBezTo>
                    <a:pt x="3011095" y="428247"/>
                    <a:pt x="3008955" y="429252"/>
                    <a:pt x="3006797" y="430703"/>
                  </a:cubicBezTo>
                  <a:cubicBezTo>
                    <a:pt x="3004639" y="432154"/>
                    <a:pt x="3002351" y="434144"/>
                    <a:pt x="2999932" y="436674"/>
                  </a:cubicBezTo>
                  <a:cubicBezTo>
                    <a:pt x="2997514" y="439204"/>
                    <a:pt x="2994928" y="442479"/>
                    <a:pt x="2992175" y="446497"/>
                  </a:cubicBezTo>
                  <a:lnTo>
                    <a:pt x="2992175" y="431875"/>
                  </a:lnTo>
                  <a:cubicBezTo>
                    <a:pt x="2992175" y="431279"/>
                    <a:pt x="2992045" y="430777"/>
                    <a:pt x="2991784" y="430368"/>
                  </a:cubicBezTo>
                  <a:cubicBezTo>
                    <a:pt x="2991524" y="429958"/>
                    <a:pt x="2991096" y="429586"/>
                    <a:pt x="2990500" y="429252"/>
                  </a:cubicBezTo>
                  <a:cubicBezTo>
                    <a:pt x="2989905" y="428917"/>
                    <a:pt x="2989068" y="428693"/>
                    <a:pt x="2987989" y="428582"/>
                  </a:cubicBezTo>
                  <a:cubicBezTo>
                    <a:pt x="2986910" y="428470"/>
                    <a:pt x="2985552" y="428414"/>
                    <a:pt x="2983915" y="428414"/>
                  </a:cubicBezTo>
                  <a:cubicBezTo>
                    <a:pt x="2982203" y="428414"/>
                    <a:pt x="2980827" y="428470"/>
                    <a:pt x="2979785" y="428582"/>
                  </a:cubicBezTo>
                  <a:cubicBezTo>
                    <a:pt x="2978743" y="428693"/>
                    <a:pt x="2977887" y="428917"/>
                    <a:pt x="2977218" y="429252"/>
                  </a:cubicBezTo>
                  <a:cubicBezTo>
                    <a:pt x="2976548" y="429586"/>
                    <a:pt x="2976101" y="429958"/>
                    <a:pt x="2975878" y="430368"/>
                  </a:cubicBezTo>
                  <a:cubicBezTo>
                    <a:pt x="2975655" y="430777"/>
                    <a:pt x="2975543" y="431279"/>
                    <a:pt x="2975543" y="431875"/>
                  </a:cubicBezTo>
                  <a:lnTo>
                    <a:pt x="2975543" y="532334"/>
                  </a:lnTo>
                  <a:cubicBezTo>
                    <a:pt x="2975543" y="532929"/>
                    <a:pt x="2975673" y="533431"/>
                    <a:pt x="2975934" y="533841"/>
                  </a:cubicBezTo>
                  <a:cubicBezTo>
                    <a:pt x="2976194" y="534250"/>
                    <a:pt x="2976678" y="534603"/>
                    <a:pt x="2977385" y="534901"/>
                  </a:cubicBezTo>
                  <a:cubicBezTo>
                    <a:pt x="2978092" y="535199"/>
                    <a:pt x="2979041" y="535422"/>
                    <a:pt x="2980231" y="535571"/>
                  </a:cubicBezTo>
                  <a:cubicBezTo>
                    <a:pt x="2981422" y="535719"/>
                    <a:pt x="2982910" y="535794"/>
                    <a:pt x="2984696" y="535794"/>
                  </a:cubicBezTo>
                  <a:cubicBezTo>
                    <a:pt x="2986556" y="535794"/>
                    <a:pt x="2988082" y="535719"/>
                    <a:pt x="2989273" y="535571"/>
                  </a:cubicBezTo>
                  <a:cubicBezTo>
                    <a:pt x="2990463" y="535422"/>
                    <a:pt x="2991393" y="535199"/>
                    <a:pt x="2992063" y="534901"/>
                  </a:cubicBezTo>
                  <a:cubicBezTo>
                    <a:pt x="2992733" y="534603"/>
                    <a:pt x="2993217" y="534250"/>
                    <a:pt x="2993514" y="533841"/>
                  </a:cubicBezTo>
                  <a:cubicBezTo>
                    <a:pt x="2993812" y="533431"/>
                    <a:pt x="2993961" y="532929"/>
                    <a:pt x="2993961" y="532334"/>
                  </a:cubicBezTo>
                  <a:lnTo>
                    <a:pt x="2993961" y="466254"/>
                  </a:lnTo>
                  <a:cubicBezTo>
                    <a:pt x="2996565" y="462161"/>
                    <a:pt x="2998946" y="458701"/>
                    <a:pt x="3001104" y="455873"/>
                  </a:cubicBezTo>
                  <a:cubicBezTo>
                    <a:pt x="3003262" y="453045"/>
                    <a:pt x="3005327" y="450776"/>
                    <a:pt x="3007299" y="449064"/>
                  </a:cubicBezTo>
                  <a:cubicBezTo>
                    <a:pt x="3009271" y="447353"/>
                    <a:pt x="3011150" y="446125"/>
                    <a:pt x="3012936" y="445381"/>
                  </a:cubicBezTo>
                  <a:cubicBezTo>
                    <a:pt x="3014722" y="444637"/>
                    <a:pt x="3016545" y="444265"/>
                    <a:pt x="3018406" y="444265"/>
                  </a:cubicBezTo>
                  <a:cubicBezTo>
                    <a:pt x="3019968" y="444265"/>
                    <a:pt x="3021419" y="444413"/>
                    <a:pt x="3022759" y="444711"/>
                  </a:cubicBezTo>
                  <a:cubicBezTo>
                    <a:pt x="3024098" y="445009"/>
                    <a:pt x="3025308" y="445325"/>
                    <a:pt x="3026387" y="445660"/>
                  </a:cubicBezTo>
                  <a:cubicBezTo>
                    <a:pt x="3027466" y="445995"/>
                    <a:pt x="3028433" y="446330"/>
                    <a:pt x="3029289" y="446664"/>
                  </a:cubicBezTo>
                  <a:cubicBezTo>
                    <a:pt x="3030145" y="446999"/>
                    <a:pt x="3030870" y="447167"/>
                    <a:pt x="3031465" y="447167"/>
                  </a:cubicBezTo>
                  <a:cubicBezTo>
                    <a:pt x="3032061" y="447167"/>
                    <a:pt x="3032526" y="446999"/>
                    <a:pt x="3032861" y="446664"/>
                  </a:cubicBezTo>
                  <a:cubicBezTo>
                    <a:pt x="3033196" y="446330"/>
                    <a:pt x="3033475" y="445846"/>
                    <a:pt x="3033698" y="445213"/>
                  </a:cubicBezTo>
                  <a:cubicBezTo>
                    <a:pt x="3033921" y="444581"/>
                    <a:pt x="3034070" y="443706"/>
                    <a:pt x="3034144" y="442590"/>
                  </a:cubicBezTo>
                  <a:cubicBezTo>
                    <a:pt x="3034219" y="441474"/>
                    <a:pt x="3034256" y="440097"/>
                    <a:pt x="3034256" y="438460"/>
                  </a:cubicBezTo>
                  <a:cubicBezTo>
                    <a:pt x="3034256" y="436749"/>
                    <a:pt x="3034237" y="435391"/>
                    <a:pt x="3034200" y="434386"/>
                  </a:cubicBezTo>
                  <a:cubicBezTo>
                    <a:pt x="3034163" y="433382"/>
                    <a:pt x="3034088" y="432619"/>
                    <a:pt x="3033977" y="432098"/>
                  </a:cubicBezTo>
                  <a:cubicBezTo>
                    <a:pt x="3033865" y="431577"/>
                    <a:pt x="3033735" y="431149"/>
                    <a:pt x="3033586" y="430814"/>
                  </a:cubicBezTo>
                  <a:cubicBezTo>
                    <a:pt x="3033437" y="430479"/>
                    <a:pt x="3033140" y="430126"/>
                    <a:pt x="3032693" y="429754"/>
                  </a:cubicBezTo>
                  <a:cubicBezTo>
                    <a:pt x="3032247" y="429382"/>
                    <a:pt x="3031484" y="429010"/>
                    <a:pt x="3030405" y="428638"/>
                  </a:cubicBezTo>
                  <a:cubicBezTo>
                    <a:pt x="3029326" y="428266"/>
                    <a:pt x="3028117" y="427931"/>
                    <a:pt x="3026777" y="427633"/>
                  </a:cubicBezTo>
                  <a:cubicBezTo>
                    <a:pt x="3025438" y="427335"/>
                    <a:pt x="3024154" y="427131"/>
                    <a:pt x="3022926" y="427019"/>
                  </a:cubicBezTo>
                  <a:cubicBezTo>
                    <a:pt x="3021699" y="426907"/>
                    <a:pt x="3020601" y="426852"/>
                    <a:pt x="3019634" y="426852"/>
                  </a:cubicBezTo>
                  <a:close/>
                  <a:moveTo>
                    <a:pt x="2895920" y="426852"/>
                  </a:moveTo>
                  <a:cubicBezTo>
                    <a:pt x="2887363" y="426852"/>
                    <a:pt x="2879884" y="428228"/>
                    <a:pt x="2873484" y="430982"/>
                  </a:cubicBezTo>
                  <a:cubicBezTo>
                    <a:pt x="2867085" y="433735"/>
                    <a:pt x="2861746" y="437605"/>
                    <a:pt x="2857467" y="442590"/>
                  </a:cubicBezTo>
                  <a:cubicBezTo>
                    <a:pt x="2853188" y="447576"/>
                    <a:pt x="2849988" y="453511"/>
                    <a:pt x="2847867" y="460394"/>
                  </a:cubicBezTo>
                  <a:cubicBezTo>
                    <a:pt x="2845746" y="467277"/>
                    <a:pt x="2844686" y="474812"/>
                    <a:pt x="2844686" y="482997"/>
                  </a:cubicBezTo>
                  <a:cubicBezTo>
                    <a:pt x="2844686" y="491480"/>
                    <a:pt x="2845691" y="499071"/>
                    <a:pt x="2847700" y="505768"/>
                  </a:cubicBezTo>
                  <a:cubicBezTo>
                    <a:pt x="2849709" y="512465"/>
                    <a:pt x="2852760" y="518158"/>
                    <a:pt x="2856853" y="522846"/>
                  </a:cubicBezTo>
                  <a:cubicBezTo>
                    <a:pt x="2860946" y="527534"/>
                    <a:pt x="2866062" y="531106"/>
                    <a:pt x="2872201" y="533561"/>
                  </a:cubicBezTo>
                  <a:cubicBezTo>
                    <a:pt x="2878340" y="536017"/>
                    <a:pt x="2885539" y="537245"/>
                    <a:pt x="2893799" y="537245"/>
                  </a:cubicBezTo>
                  <a:cubicBezTo>
                    <a:pt x="2902283" y="537245"/>
                    <a:pt x="2909743" y="535850"/>
                    <a:pt x="2916179" y="533059"/>
                  </a:cubicBezTo>
                  <a:cubicBezTo>
                    <a:pt x="2922616" y="530269"/>
                    <a:pt x="2927974" y="526380"/>
                    <a:pt x="2932253" y="521395"/>
                  </a:cubicBezTo>
                  <a:cubicBezTo>
                    <a:pt x="2936532" y="516409"/>
                    <a:pt x="2939750" y="510474"/>
                    <a:pt x="2941908" y="503591"/>
                  </a:cubicBezTo>
                  <a:cubicBezTo>
                    <a:pt x="2944066" y="496708"/>
                    <a:pt x="2945145" y="489173"/>
                    <a:pt x="2945145" y="480988"/>
                  </a:cubicBezTo>
                  <a:cubicBezTo>
                    <a:pt x="2945145" y="472579"/>
                    <a:pt x="2944122" y="465026"/>
                    <a:pt x="2942075" y="458329"/>
                  </a:cubicBezTo>
                  <a:cubicBezTo>
                    <a:pt x="2940029" y="451632"/>
                    <a:pt x="2936960" y="445939"/>
                    <a:pt x="2932867" y="441251"/>
                  </a:cubicBezTo>
                  <a:cubicBezTo>
                    <a:pt x="2928774" y="436563"/>
                    <a:pt x="2923658" y="432991"/>
                    <a:pt x="2917519" y="430535"/>
                  </a:cubicBezTo>
                  <a:cubicBezTo>
                    <a:pt x="2911380" y="428080"/>
                    <a:pt x="2904180" y="426852"/>
                    <a:pt x="2895920" y="426852"/>
                  </a:cubicBezTo>
                  <a:close/>
                  <a:moveTo>
                    <a:pt x="2519943" y="426852"/>
                  </a:moveTo>
                  <a:cubicBezTo>
                    <a:pt x="2514511" y="426852"/>
                    <a:pt x="2509134" y="428321"/>
                    <a:pt x="2503814" y="431261"/>
                  </a:cubicBezTo>
                  <a:cubicBezTo>
                    <a:pt x="2498493" y="434200"/>
                    <a:pt x="2493005" y="438832"/>
                    <a:pt x="2487350" y="445158"/>
                  </a:cubicBezTo>
                  <a:lnTo>
                    <a:pt x="2487350" y="431875"/>
                  </a:lnTo>
                  <a:cubicBezTo>
                    <a:pt x="2487350" y="431279"/>
                    <a:pt x="2487220" y="430777"/>
                    <a:pt x="2486959" y="430368"/>
                  </a:cubicBezTo>
                  <a:cubicBezTo>
                    <a:pt x="2486699" y="429958"/>
                    <a:pt x="2486271" y="429586"/>
                    <a:pt x="2485675" y="429252"/>
                  </a:cubicBezTo>
                  <a:cubicBezTo>
                    <a:pt x="2485080" y="428917"/>
                    <a:pt x="2484243" y="428693"/>
                    <a:pt x="2483164" y="428582"/>
                  </a:cubicBezTo>
                  <a:cubicBezTo>
                    <a:pt x="2482085" y="428470"/>
                    <a:pt x="2480727" y="428414"/>
                    <a:pt x="2479090" y="428414"/>
                  </a:cubicBezTo>
                  <a:cubicBezTo>
                    <a:pt x="2477378" y="428414"/>
                    <a:pt x="2476002" y="428470"/>
                    <a:pt x="2474960" y="428582"/>
                  </a:cubicBezTo>
                  <a:cubicBezTo>
                    <a:pt x="2473918" y="428693"/>
                    <a:pt x="2473062" y="428917"/>
                    <a:pt x="2472393" y="429252"/>
                  </a:cubicBezTo>
                  <a:cubicBezTo>
                    <a:pt x="2471723" y="429586"/>
                    <a:pt x="2471276" y="429958"/>
                    <a:pt x="2471053" y="430368"/>
                  </a:cubicBezTo>
                  <a:cubicBezTo>
                    <a:pt x="2470830" y="430777"/>
                    <a:pt x="2470718" y="431279"/>
                    <a:pt x="2470718" y="431875"/>
                  </a:cubicBezTo>
                  <a:lnTo>
                    <a:pt x="2470718" y="532334"/>
                  </a:lnTo>
                  <a:cubicBezTo>
                    <a:pt x="2470718" y="532929"/>
                    <a:pt x="2470848" y="533431"/>
                    <a:pt x="2471109" y="533841"/>
                  </a:cubicBezTo>
                  <a:cubicBezTo>
                    <a:pt x="2471369" y="534250"/>
                    <a:pt x="2471853" y="534603"/>
                    <a:pt x="2472560" y="534901"/>
                  </a:cubicBezTo>
                  <a:cubicBezTo>
                    <a:pt x="2473267" y="535199"/>
                    <a:pt x="2474216" y="535422"/>
                    <a:pt x="2475406" y="535571"/>
                  </a:cubicBezTo>
                  <a:cubicBezTo>
                    <a:pt x="2476597" y="535719"/>
                    <a:pt x="2478085" y="535794"/>
                    <a:pt x="2479871" y="535794"/>
                  </a:cubicBezTo>
                  <a:cubicBezTo>
                    <a:pt x="2481731" y="535794"/>
                    <a:pt x="2483257" y="535719"/>
                    <a:pt x="2484448" y="535571"/>
                  </a:cubicBezTo>
                  <a:cubicBezTo>
                    <a:pt x="2485638" y="535422"/>
                    <a:pt x="2486568" y="535199"/>
                    <a:pt x="2487238" y="534901"/>
                  </a:cubicBezTo>
                  <a:cubicBezTo>
                    <a:pt x="2487908" y="534603"/>
                    <a:pt x="2488392" y="534250"/>
                    <a:pt x="2488689" y="533841"/>
                  </a:cubicBezTo>
                  <a:cubicBezTo>
                    <a:pt x="2488987" y="533431"/>
                    <a:pt x="2489136" y="532929"/>
                    <a:pt x="2489136" y="532334"/>
                  </a:cubicBezTo>
                  <a:lnTo>
                    <a:pt x="2489136" y="462124"/>
                  </a:lnTo>
                  <a:cubicBezTo>
                    <a:pt x="2494196" y="455799"/>
                    <a:pt x="2498884" y="450999"/>
                    <a:pt x="2503200" y="447725"/>
                  </a:cubicBezTo>
                  <a:cubicBezTo>
                    <a:pt x="2507516" y="444451"/>
                    <a:pt x="2511795" y="442813"/>
                    <a:pt x="2516036" y="442813"/>
                  </a:cubicBezTo>
                  <a:cubicBezTo>
                    <a:pt x="2519459" y="442813"/>
                    <a:pt x="2522417" y="443483"/>
                    <a:pt x="2524910" y="444823"/>
                  </a:cubicBezTo>
                  <a:cubicBezTo>
                    <a:pt x="2527403" y="446162"/>
                    <a:pt x="2529468" y="448097"/>
                    <a:pt x="2531105" y="450627"/>
                  </a:cubicBezTo>
                  <a:cubicBezTo>
                    <a:pt x="2532742" y="453157"/>
                    <a:pt x="2533970" y="456171"/>
                    <a:pt x="2534789" y="459668"/>
                  </a:cubicBezTo>
                  <a:cubicBezTo>
                    <a:pt x="2535607" y="463166"/>
                    <a:pt x="2536017" y="467035"/>
                    <a:pt x="2536017" y="471277"/>
                  </a:cubicBezTo>
                  <a:lnTo>
                    <a:pt x="2536017" y="532334"/>
                  </a:lnTo>
                  <a:cubicBezTo>
                    <a:pt x="2536017" y="532929"/>
                    <a:pt x="2536147" y="533431"/>
                    <a:pt x="2536407" y="533841"/>
                  </a:cubicBezTo>
                  <a:cubicBezTo>
                    <a:pt x="2536668" y="534250"/>
                    <a:pt x="2537151" y="534603"/>
                    <a:pt x="2537858" y="534901"/>
                  </a:cubicBezTo>
                  <a:cubicBezTo>
                    <a:pt x="2538565" y="535199"/>
                    <a:pt x="2539533" y="535422"/>
                    <a:pt x="2540760" y="535571"/>
                  </a:cubicBezTo>
                  <a:cubicBezTo>
                    <a:pt x="2541988" y="535719"/>
                    <a:pt x="2543458" y="535794"/>
                    <a:pt x="2545169" y="535794"/>
                  </a:cubicBezTo>
                  <a:cubicBezTo>
                    <a:pt x="2546955" y="535794"/>
                    <a:pt x="2548444" y="535719"/>
                    <a:pt x="2549634" y="535571"/>
                  </a:cubicBezTo>
                  <a:cubicBezTo>
                    <a:pt x="2550825" y="535422"/>
                    <a:pt x="2551774" y="535199"/>
                    <a:pt x="2552481" y="534901"/>
                  </a:cubicBezTo>
                  <a:cubicBezTo>
                    <a:pt x="2553188" y="534603"/>
                    <a:pt x="2553690" y="534250"/>
                    <a:pt x="2553988" y="533841"/>
                  </a:cubicBezTo>
                  <a:cubicBezTo>
                    <a:pt x="2554285" y="533431"/>
                    <a:pt x="2554434" y="532929"/>
                    <a:pt x="2554434" y="532334"/>
                  </a:cubicBezTo>
                  <a:lnTo>
                    <a:pt x="2554434" y="462124"/>
                  </a:lnTo>
                  <a:cubicBezTo>
                    <a:pt x="2559569" y="455799"/>
                    <a:pt x="2564275" y="450999"/>
                    <a:pt x="2568554" y="447725"/>
                  </a:cubicBezTo>
                  <a:cubicBezTo>
                    <a:pt x="2572833" y="444451"/>
                    <a:pt x="2577093" y="442813"/>
                    <a:pt x="2581335" y="442813"/>
                  </a:cubicBezTo>
                  <a:cubicBezTo>
                    <a:pt x="2584758" y="442813"/>
                    <a:pt x="2587734" y="443483"/>
                    <a:pt x="2590264" y="444823"/>
                  </a:cubicBezTo>
                  <a:cubicBezTo>
                    <a:pt x="2592794" y="446162"/>
                    <a:pt x="2594878" y="448097"/>
                    <a:pt x="2596515" y="450627"/>
                  </a:cubicBezTo>
                  <a:cubicBezTo>
                    <a:pt x="2598152" y="453157"/>
                    <a:pt x="2599343" y="456171"/>
                    <a:pt x="2600087" y="459668"/>
                  </a:cubicBezTo>
                  <a:cubicBezTo>
                    <a:pt x="2600831" y="463166"/>
                    <a:pt x="2601203" y="467035"/>
                    <a:pt x="2601203" y="471277"/>
                  </a:cubicBezTo>
                  <a:lnTo>
                    <a:pt x="2601203" y="532334"/>
                  </a:lnTo>
                  <a:cubicBezTo>
                    <a:pt x="2601203" y="532929"/>
                    <a:pt x="2601352" y="533431"/>
                    <a:pt x="2601650" y="533841"/>
                  </a:cubicBezTo>
                  <a:cubicBezTo>
                    <a:pt x="2601947" y="534250"/>
                    <a:pt x="2602450" y="534603"/>
                    <a:pt x="2603157" y="534901"/>
                  </a:cubicBezTo>
                  <a:cubicBezTo>
                    <a:pt x="2603864" y="535199"/>
                    <a:pt x="2604812" y="535422"/>
                    <a:pt x="2606003" y="535571"/>
                  </a:cubicBezTo>
                  <a:cubicBezTo>
                    <a:pt x="2607194" y="535719"/>
                    <a:pt x="2608719" y="535794"/>
                    <a:pt x="2610579" y="535794"/>
                  </a:cubicBezTo>
                  <a:cubicBezTo>
                    <a:pt x="2612365" y="535794"/>
                    <a:pt x="2613854" y="535719"/>
                    <a:pt x="2615044" y="535571"/>
                  </a:cubicBezTo>
                  <a:cubicBezTo>
                    <a:pt x="2616235" y="535422"/>
                    <a:pt x="2617165" y="535199"/>
                    <a:pt x="2617835" y="534901"/>
                  </a:cubicBezTo>
                  <a:cubicBezTo>
                    <a:pt x="2618505" y="534603"/>
                    <a:pt x="2618988" y="534250"/>
                    <a:pt x="2619286" y="533841"/>
                  </a:cubicBezTo>
                  <a:cubicBezTo>
                    <a:pt x="2619584" y="533431"/>
                    <a:pt x="2619732" y="532929"/>
                    <a:pt x="2619732" y="532334"/>
                  </a:cubicBezTo>
                  <a:lnTo>
                    <a:pt x="2619732" y="468821"/>
                  </a:lnTo>
                  <a:cubicBezTo>
                    <a:pt x="2619732" y="463166"/>
                    <a:pt x="2619156" y="457789"/>
                    <a:pt x="2618002" y="452692"/>
                  </a:cubicBezTo>
                  <a:cubicBezTo>
                    <a:pt x="2616849" y="447595"/>
                    <a:pt x="2614914" y="443148"/>
                    <a:pt x="2612198" y="439353"/>
                  </a:cubicBezTo>
                  <a:cubicBezTo>
                    <a:pt x="2609482" y="435558"/>
                    <a:pt x="2605929" y="432526"/>
                    <a:pt x="2601538" y="430256"/>
                  </a:cubicBezTo>
                  <a:cubicBezTo>
                    <a:pt x="2597148" y="427986"/>
                    <a:pt x="2591715" y="426852"/>
                    <a:pt x="2585241" y="426852"/>
                  </a:cubicBezTo>
                  <a:cubicBezTo>
                    <a:pt x="2582563" y="426852"/>
                    <a:pt x="2579902" y="427205"/>
                    <a:pt x="2577261" y="427912"/>
                  </a:cubicBezTo>
                  <a:cubicBezTo>
                    <a:pt x="2574619" y="428619"/>
                    <a:pt x="2571903" y="429754"/>
                    <a:pt x="2569112" y="431317"/>
                  </a:cubicBezTo>
                  <a:cubicBezTo>
                    <a:pt x="2566322" y="432879"/>
                    <a:pt x="2563420" y="434926"/>
                    <a:pt x="2560406" y="437456"/>
                  </a:cubicBezTo>
                  <a:cubicBezTo>
                    <a:pt x="2557392" y="439986"/>
                    <a:pt x="2554211" y="443074"/>
                    <a:pt x="2550862" y="446720"/>
                  </a:cubicBezTo>
                  <a:cubicBezTo>
                    <a:pt x="2549672" y="443744"/>
                    <a:pt x="2548183" y="441046"/>
                    <a:pt x="2546397" y="438628"/>
                  </a:cubicBezTo>
                  <a:cubicBezTo>
                    <a:pt x="2544611" y="436209"/>
                    <a:pt x="2542453" y="434126"/>
                    <a:pt x="2539923" y="432377"/>
                  </a:cubicBezTo>
                  <a:cubicBezTo>
                    <a:pt x="2537393" y="430628"/>
                    <a:pt x="2534472" y="429270"/>
                    <a:pt x="2531161" y="428303"/>
                  </a:cubicBezTo>
                  <a:cubicBezTo>
                    <a:pt x="2527850" y="427335"/>
                    <a:pt x="2524110" y="426852"/>
                    <a:pt x="2519943" y="426852"/>
                  </a:cubicBezTo>
                  <a:close/>
                  <a:moveTo>
                    <a:pt x="2159816" y="426852"/>
                  </a:moveTo>
                  <a:cubicBezTo>
                    <a:pt x="2152449" y="426852"/>
                    <a:pt x="2145789" y="428135"/>
                    <a:pt x="2139836" y="430703"/>
                  </a:cubicBezTo>
                  <a:cubicBezTo>
                    <a:pt x="2133883" y="433270"/>
                    <a:pt x="2128804" y="436953"/>
                    <a:pt x="2124600" y="441753"/>
                  </a:cubicBezTo>
                  <a:cubicBezTo>
                    <a:pt x="2120395" y="446553"/>
                    <a:pt x="2117177" y="452394"/>
                    <a:pt x="2114945" y="459278"/>
                  </a:cubicBezTo>
                  <a:cubicBezTo>
                    <a:pt x="2112712" y="466161"/>
                    <a:pt x="2111596" y="473919"/>
                    <a:pt x="2111596" y="482551"/>
                  </a:cubicBezTo>
                  <a:cubicBezTo>
                    <a:pt x="2111596" y="491629"/>
                    <a:pt x="2112675" y="499591"/>
                    <a:pt x="2114833" y="506438"/>
                  </a:cubicBezTo>
                  <a:cubicBezTo>
                    <a:pt x="2116991" y="513284"/>
                    <a:pt x="2120191" y="518976"/>
                    <a:pt x="2124432" y="523516"/>
                  </a:cubicBezTo>
                  <a:cubicBezTo>
                    <a:pt x="2128674" y="528055"/>
                    <a:pt x="2133902" y="531478"/>
                    <a:pt x="2140115" y="533785"/>
                  </a:cubicBezTo>
                  <a:cubicBezTo>
                    <a:pt x="2146329" y="536092"/>
                    <a:pt x="2153565" y="537245"/>
                    <a:pt x="2161825" y="537245"/>
                  </a:cubicBezTo>
                  <a:cubicBezTo>
                    <a:pt x="2166588" y="537245"/>
                    <a:pt x="2171071" y="536891"/>
                    <a:pt x="2175276" y="536185"/>
                  </a:cubicBezTo>
                  <a:cubicBezTo>
                    <a:pt x="2179480" y="535478"/>
                    <a:pt x="2183182" y="534678"/>
                    <a:pt x="2186382" y="533785"/>
                  </a:cubicBezTo>
                  <a:cubicBezTo>
                    <a:pt x="2189582" y="532892"/>
                    <a:pt x="2192186" y="531980"/>
                    <a:pt x="2194196" y="531050"/>
                  </a:cubicBezTo>
                  <a:cubicBezTo>
                    <a:pt x="2196205" y="530120"/>
                    <a:pt x="2197414" y="529450"/>
                    <a:pt x="2197823" y="529041"/>
                  </a:cubicBezTo>
                  <a:cubicBezTo>
                    <a:pt x="2198233" y="528632"/>
                    <a:pt x="2198567" y="528204"/>
                    <a:pt x="2198828" y="527757"/>
                  </a:cubicBezTo>
                  <a:cubicBezTo>
                    <a:pt x="2199088" y="527311"/>
                    <a:pt x="2199274" y="526808"/>
                    <a:pt x="2199386" y="526250"/>
                  </a:cubicBezTo>
                  <a:cubicBezTo>
                    <a:pt x="2199498" y="525692"/>
                    <a:pt x="2199591" y="525060"/>
                    <a:pt x="2199665" y="524353"/>
                  </a:cubicBezTo>
                  <a:cubicBezTo>
                    <a:pt x="2199739" y="523646"/>
                    <a:pt x="2199777" y="522809"/>
                    <a:pt x="2199777" y="521841"/>
                  </a:cubicBezTo>
                  <a:cubicBezTo>
                    <a:pt x="2199777" y="520502"/>
                    <a:pt x="2199721" y="519367"/>
                    <a:pt x="2199608" y="518437"/>
                  </a:cubicBezTo>
                  <a:cubicBezTo>
                    <a:pt x="2199496" y="517507"/>
                    <a:pt x="2199328" y="516781"/>
                    <a:pt x="2199103" y="516260"/>
                  </a:cubicBezTo>
                  <a:cubicBezTo>
                    <a:pt x="2198879" y="515739"/>
                    <a:pt x="2198561" y="515349"/>
                    <a:pt x="2198150" y="515088"/>
                  </a:cubicBezTo>
                  <a:cubicBezTo>
                    <a:pt x="2197739" y="514828"/>
                    <a:pt x="2197272" y="514697"/>
                    <a:pt x="2196749" y="514697"/>
                  </a:cubicBezTo>
                  <a:cubicBezTo>
                    <a:pt x="2195851" y="514697"/>
                    <a:pt x="2194524" y="515088"/>
                    <a:pt x="2192766" y="515869"/>
                  </a:cubicBezTo>
                  <a:cubicBezTo>
                    <a:pt x="2191009" y="516651"/>
                    <a:pt x="2188765" y="517525"/>
                    <a:pt x="2186036" y="518493"/>
                  </a:cubicBezTo>
                  <a:cubicBezTo>
                    <a:pt x="2183306" y="519460"/>
                    <a:pt x="2180072" y="520334"/>
                    <a:pt x="2176334" y="521116"/>
                  </a:cubicBezTo>
                  <a:cubicBezTo>
                    <a:pt x="2172595" y="521897"/>
                    <a:pt x="2168333" y="522288"/>
                    <a:pt x="2163547" y="522288"/>
                  </a:cubicBezTo>
                  <a:cubicBezTo>
                    <a:pt x="2157490" y="522288"/>
                    <a:pt x="2152368" y="521432"/>
                    <a:pt x="2148181" y="519720"/>
                  </a:cubicBezTo>
                  <a:cubicBezTo>
                    <a:pt x="2143993" y="518009"/>
                    <a:pt x="2140591" y="515553"/>
                    <a:pt x="2137973" y="512353"/>
                  </a:cubicBezTo>
                  <a:cubicBezTo>
                    <a:pt x="2135356" y="509154"/>
                    <a:pt x="2133487" y="505321"/>
                    <a:pt x="2132365" y="500856"/>
                  </a:cubicBezTo>
                  <a:cubicBezTo>
                    <a:pt x="2131244" y="496392"/>
                    <a:pt x="2130683" y="491369"/>
                    <a:pt x="2130683" y="485788"/>
                  </a:cubicBezTo>
                  <a:lnTo>
                    <a:pt x="2196841" y="485788"/>
                  </a:lnTo>
                  <a:cubicBezTo>
                    <a:pt x="2198711" y="485788"/>
                    <a:pt x="2200375" y="485174"/>
                    <a:pt x="2201832" y="483946"/>
                  </a:cubicBezTo>
                  <a:cubicBezTo>
                    <a:pt x="2203289" y="482718"/>
                    <a:pt x="2204018" y="480653"/>
                    <a:pt x="2204018" y="477751"/>
                  </a:cubicBezTo>
                  <a:lnTo>
                    <a:pt x="2204018" y="474402"/>
                  </a:lnTo>
                  <a:cubicBezTo>
                    <a:pt x="2204018" y="467854"/>
                    <a:pt x="2203181" y="461696"/>
                    <a:pt x="2201507" y="455929"/>
                  </a:cubicBezTo>
                  <a:cubicBezTo>
                    <a:pt x="2199832" y="450162"/>
                    <a:pt x="2197209" y="445139"/>
                    <a:pt x="2193637" y="440860"/>
                  </a:cubicBezTo>
                  <a:cubicBezTo>
                    <a:pt x="2190066" y="436581"/>
                    <a:pt x="2185508" y="433177"/>
                    <a:pt x="2179964" y="430647"/>
                  </a:cubicBezTo>
                  <a:cubicBezTo>
                    <a:pt x="2174420" y="428117"/>
                    <a:pt x="2167704" y="426852"/>
                    <a:pt x="2159816" y="426852"/>
                  </a:cubicBezTo>
                  <a:close/>
                  <a:moveTo>
                    <a:pt x="1914845" y="426852"/>
                  </a:moveTo>
                  <a:cubicBezTo>
                    <a:pt x="1906288" y="426852"/>
                    <a:pt x="1898809" y="428228"/>
                    <a:pt x="1892409" y="430982"/>
                  </a:cubicBezTo>
                  <a:cubicBezTo>
                    <a:pt x="1886010" y="433735"/>
                    <a:pt x="1880671" y="437605"/>
                    <a:pt x="1876392" y="442590"/>
                  </a:cubicBezTo>
                  <a:cubicBezTo>
                    <a:pt x="1872113" y="447576"/>
                    <a:pt x="1868913" y="453511"/>
                    <a:pt x="1866792" y="460394"/>
                  </a:cubicBezTo>
                  <a:cubicBezTo>
                    <a:pt x="1864671" y="467277"/>
                    <a:pt x="1863611" y="474812"/>
                    <a:pt x="1863611" y="482997"/>
                  </a:cubicBezTo>
                  <a:cubicBezTo>
                    <a:pt x="1863611" y="491480"/>
                    <a:pt x="1864616" y="499071"/>
                    <a:pt x="1866625" y="505768"/>
                  </a:cubicBezTo>
                  <a:cubicBezTo>
                    <a:pt x="1868634" y="512465"/>
                    <a:pt x="1871685" y="518158"/>
                    <a:pt x="1875778" y="522846"/>
                  </a:cubicBezTo>
                  <a:cubicBezTo>
                    <a:pt x="1879871" y="527534"/>
                    <a:pt x="1884987" y="531106"/>
                    <a:pt x="1891126" y="533561"/>
                  </a:cubicBezTo>
                  <a:cubicBezTo>
                    <a:pt x="1897265" y="536017"/>
                    <a:pt x="1904464" y="537245"/>
                    <a:pt x="1912724" y="537245"/>
                  </a:cubicBezTo>
                  <a:cubicBezTo>
                    <a:pt x="1921208" y="537245"/>
                    <a:pt x="1928668" y="535850"/>
                    <a:pt x="1935104" y="533059"/>
                  </a:cubicBezTo>
                  <a:cubicBezTo>
                    <a:pt x="1941541" y="530269"/>
                    <a:pt x="1946899" y="526380"/>
                    <a:pt x="1951178" y="521395"/>
                  </a:cubicBezTo>
                  <a:cubicBezTo>
                    <a:pt x="1955457" y="516409"/>
                    <a:pt x="1958675" y="510474"/>
                    <a:pt x="1960833" y="503591"/>
                  </a:cubicBezTo>
                  <a:cubicBezTo>
                    <a:pt x="1962991" y="496708"/>
                    <a:pt x="1964070" y="489173"/>
                    <a:pt x="1964070" y="480988"/>
                  </a:cubicBezTo>
                  <a:cubicBezTo>
                    <a:pt x="1964070" y="472579"/>
                    <a:pt x="1963047" y="465026"/>
                    <a:pt x="1961001" y="458329"/>
                  </a:cubicBezTo>
                  <a:cubicBezTo>
                    <a:pt x="1958954" y="451632"/>
                    <a:pt x="1955885" y="445939"/>
                    <a:pt x="1951792" y="441251"/>
                  </a:cubicBezTo>
                  <a:cubicBezTo>
                    <a:pt x="1947699" y="436563"/>
                    <a:pt x="1942583" y="432991"/>
                    <a:pt x="1936444" y="430535"/>
                  </a:cubicBezTo>
                  <a:cubicBezTo>
                    <a:pt x="1930305" y="428080"/>
                    <a:pt x="1923105" y="426852"/>
                    <a:pt x="1914845" y="426852"/>
                  </a:cubicBezTo>
                  <a:close/>
                  <a:moveTo>
                    <a:pt x="1654991" y="426852"/>
                  </a:moveTo>
                  <a:cubicBezTo>
                    <a:pt x="1647624" y="426852"/>
                    <a:pt x="1640964" y="428135"/>
                    <a:pt x="1635011" y="430703"/>
                  </a:cubicBezTo>
                  <a:cubicBezTo>
                    <a:pt x="1629058" y="433270"/>
                    <a:pt x="1623979" y="436953"/>
                    <a:pt x="1619775" y="441753"/>
                  </a:cubicBezTo>
                  <a:cubicBezTo>
                    <a:pt x="1615570" y="446553"/>
                    <a:pt x="1612352" y="452394"/>
                    <a:pt x="1610120" y="459278"/>
                  </a:cubicBezTo>
                  <a:cubicBezTo>
                    <a:pt x="1607887" y="466161"/>
                    <a:pt x="1606771" y="473919"/>
                    <a:pt x="1606771" y="482551"/>
                  </a:cubicBezTo>
                  <a:cubicBezTo>
                    <a:pt x="1606771" y="491629"/>
                    <a:pt x="1607850" y="499591"/>
                    <a:pt x="1610008" y="506438"/>
                  </a:cubicBezTo>
                  <a:cubicBezTo>
                    <a:pt x="1612166" y="513284"/>
                    <a:pt x="1615366" y="518976"/>
                    <a:pt x="1619607" y="523516"/>
                  </a:cubicBezTo>
                  <a:cubicBezTo>
                    <a:pt x="1623849" y="528055"/>
                    <a:pt x="1629076" y="531478"/>
                    <a:pt x="1635290" y="533785"/>
                  </a:cubicBezTo>
                  <a:cubicBezTo>
                    <a:pt x="1641504" y="536092"/>
                    <a:pt x="1648740" y="537245"/>
                    <a:pt x="1657000" y="537245"/>
                  </a:cubicBezTo>
                  <a:cubicBezTo>
                    <a:pt x="1661763" y="537245"/>
                    <a:pt x="1666246" y="536891"/>
                    <a:pt x="1670451" y="536185"/>
                  </a:cubicBezTo>
                  <a:cubicBezTo>
                    <a:pt x="1674655" y="535478"/>
                    <a:pt x="1678357" y="534678"/>
                    <a:pt x="1681557" y="533785"/>
                  </a:cubicBezTo>
                  <a:cubicBezTo>
                    <a:pt x="1684757" y="532892"/>
                    <a:pt x="1687361" y="531980"/>
                    <a:pt x="1689370" y="531050"/>
                  </a:cubicBezTo>
                  <a:cubicBezTo>
                    <a:pt x="1691380" y="530120"/>
                    <a:pt x="1692589" y="529450"/>
                    <a:pt x="1692998" y="529041"/>
                  </a:cubicBezTo>
                  <a:cubicBezTo>
                    <a:pt x="1693407" y="528632"/>
                    <a:pt x="1693742" y="528204"/>
                    <a:pt x="1694003" y="527757"/>
                  </a:cubicBezTo>
                  <a:cubicBezTo>
                    <a:pt x="1694263" y="527311"/>
                    <a:pt x="1694449" y="526808"/>
                    <a:pt x="1694561" y="526250"/>
                  </a:cubicBezTo>
                  <a:cubicBezTo>
                    <a:pt x="1694672" y="525692"/>
                    <a:pt x="1694766" y="525060"/>
                    <a:pt x="1694840" y="524353"/>
                  </a:cubicBezTo>
                  <a:cubicBezTo>
                    <a:pt x="1694914" y="523646"/>
                    <a:pt x="1694952" y="522809"/>
                    <a:pt x="1694952" y="521841"/>
                  </a:cubicBezTo>
                  <a:cubicBezTo>
                    <a:pt x="1694952" y="520502"/>
                    <a:pt x="1694896" y="519367"/>
                    <a:pt x="1694783" y="518437"/>
                  </a:cubicBezTo>
                  <a:cubicBezTo>
                    <a:pt x="1694671" y="517507"/>
                    <a:pt x="1694503" y="516781"/>
                    <a:pt x="1694278" y="516260"/>
                  </a:cubicBezTo>
                  <a:cubicBezTo>
                    <a:pt x="1694054" y="515739"/>
                    <a:pt x="1693736" y="515349"/>
                    <a:pt x="1693325" y="515088"/>
                  </a:cubicBezTo>
                  <a:cubicBezTo>
                    <a:pt x="1692914" y="514828"/>
                    <a:pt x="1692447" y="514697"/>
                    <a:pt x="1691924" y="514697"/>
                  </a:cubicBezTo>
                  <a:cubicBezTo>
                    <a:pt x="1691026" y="514697"/>
                    <a:pt x="1689699" y="515088"/>
                    <a:pt x="1687941" y="515869"/>
                  </a:cubicBezTo>
                  <a:cubicBezTo>
                    <a:pt x="1686184" y="516651"/>
                    <a:pt x="1683940" y="517525"/>
                    <a:pt x="1681211" y="518493"/>
                  </a:cubicBezTo>
                  <a:cubicBezTo>
                    <a:pt x="1678481" y="519460"/>
                    <a:pt x="1675247" y="520334"/>
                    <a:pt x="1671508" y="521116"/>
                  </a:cubicBezTo>
                  <a:cubicBezTo>
                    <a:pt x="1667770" y="521897"/>
                    <a:pt x="1663508" y="522288"/>
                    <a:pt x="1658722" y="522288"/>
                  </a:cubicBezTo>
                  <a:cubicBezTo>
                    <a:pt x="1652665" y="522288"/>
                    <a:pt x="1647543" y="521432"/>
                    <a:pt x="1643356" y="519720"/>
                  </a:cubicBezTo>
                  <a:cubicBezTo>
                    <a:pt x="1639168" y="518009"/>
                    <a:pt x="1635766" y="515553"/>
                    <a:pt x="1633148" y="512353"/>
                  </a:cubicBezTo>
                  <a:cubicBezTo>
                    <a:pt x="1630531" y="509154"/>
                    <a:pt x="1628662" y="505321"/>
                    <a:pt x="1627540" y="500856"/>
                  </a:cubicBezTo>
                  <a:cubicBezTo>
                    <a:pt x="1626419" y="496392"/>
                    <a:pt x="1625858" y="491369"/>
                    <a:pt x="1625858" y="485788"/>
                  </a:cubicBezTo>
                  <a:lnTo>
                    <a:pt x="1692016" y="485788"/>
                  </a:lnTo>
                  <a:cubicBezTo>
                    <a:pt x="1693886" y="485788"/>
                    <a:pt x="1695549" y="485174"/>
                    <a:pt x="1697007" y="483946"/>
                  </a:cubicBezTo>
                  <a:cubicBezTo>
                    <a:pt x="1698464" y="482718"/>
                    <a:pt x="1699193" y="480653"/>
                    <a:pt x="1699193" y="477751"/>
                  </a:cubicBezTo>
                  <a:lnTo>
                    <a:pt x="1699193" y="474402"/>
                  </a:lnTo>
                  <a:cubicBezTo>
                    <a:pt x="1699193" y="467854"/>
                    <a:pt x="1698356" y="461696"/>
                    <a:pt x="1696682" y="455929"/>
                  </a:cubicBezTo>
                  <a:cubicBezTo>
                    <a:pt x="1695008" y="450162"/>
                    <a:pt x="1692384" y="445139"/>
                    <a:pt x="1688812" y="440860"/>
                  </a:cubicBezTo>
                  <a:cubicBezTo>
                    <a:pt x="1685241" y="436581"/>
                    <a:pt x="1680683" y="433177"/>
                    <a:pt x="1675139" y="430647"/>
                  </a:cubicBezTo>
                  <a:cubicBezTo>
                    <a:pt x="1669595" y="428117"/>
                    <a:pt x="1662879" y="426852"/>
                    <a:pt x="1654991" y="426852"/>
                  </a:cubicBezTo>
                  <a:close/>
                  <a:moveTo>
                    <a:pt x="1453999" y="426852"/>
                  </a:moveTo>
                  <a:cubicBezTo>
                    <a:pt x="1447897" y="426852"/>
                    <a:pt x="1442558" y="427670"/>
                    <a:pt x="1437981" y="429307"/>
                  </a:cubicBezTo>
                  <a:cubicBezTo>
                    <a:pt x="1433405" y="430944"/>
                    <a:pt x="1429591" y="433121"/>
                    <a:pt x="1426540" y="435837"/>
                  </a:cubicBezTo>
                  <a:cubicBezTo>
                    <a:pt x="1423489" y="438553"/>
                    <a:pt x="1421201" y="441716"/>
                    <a:pt x="1419675" y="445325"/>
                  </a:cubicBezTo>
                  <a:cubicBezTo>
                    <a:pt x="1418150" y="448934"/>
                    <a:pt x="1417387" y="452711"/>
                    <a:pt x="1417387" y="456655"/>
                  </a:cubicBezTo>
                  <a:cubicBezTo>
                    <a:pt x="1417387" y="461119"/>
                    <a:pt x="1418113" y="464952"/>
                    <a:pt x="1419564" y="468151"/>
                  </a:cubicBezTo>
                  <a:cubicBezTo>
                    <a:pt x="1421015" y="471351"/>
                    <a:pt x="1422931" y="474105"/>
                    <a:pt x="1425312" y="476411"/>
                  </a:cubicBezTo>
                  <a:cubicBezTo>
                    <a:pt x="1427694" y="478718"/>
                    <a:pt x="1430391" y="480672"/>
                    <a:pt x="1433405" y="482272"/>
                  </a:cubicBezTo>
                  <a:cubicBezTo>
                    <a:pt x="1436418" y="483871"/>
                    <a:pt x="1439507" y="485304"/>
                    <a:pt x="1442669" y="486569"/>
                  </a:cubicBezTo>
                  <a:cubicBezTo>
                    <a:pt x="1445832" y="487834"/>
                    <a:pt x="1448901" y="489043"/>
                    <a:pt x="1451878" y="490197"/>
                  </a:cubicBezTo>
                  <a:cubicBezTo>
                    <a:pt x="1454855" y="491350"/>
                    <a:pt x="1457533" y="492671"/>
                    <a:pt x="1459915" y="494159"/>
                  </a:cubicBezTo>
                  <a:cubicBezTo>
                    <a:pt x="1462296" y="495647"/>
                    <a:pt x="1464212" y="497359"/>
                    <a:pt x="1465663" y="499294"/>
                  </a:cubicBezTo>
                  <a:cubicBezTo>
                    <a:pt x="1467114" y="501229"/>
                    <a:pt x="1467840" y="503610"/>
                    <a:pt x="1467840" y="506438"/>
                  </a:cubicBezTo>
                  <a:cubicBezTo>
                    <a:pt x="1467840" y="509191"/>
                    <a:pt x="1467338" y="511572"/>
                    <a:pt x="1466333" y="513581"/>
                  </a:cubicBezTo>
                  <a:cubicBezTo>
                    <a:pt x="1465328" y="515590"/>
                    <a:pt x="1463896" y="517246"/>
                    <a:pt x="1462036" y="518548"/>
                  </a:cubicBezTo>
                  <a:cubicBezTo>
                    <a:pt x="1460175" y="519851"/>
                    <a:pt x="1457980" y="520837"/>
                    <a:pt x="1455450" y="521506"/>
                  </a:cubicBezTo>
                  <a:cubicBezTo>
                    <a:pt x="1452920" y="522176"/>
                    <a:pt x="1450092" y="522511"/>
                    <a:pt x="1446967" y="522511"/>
                  </a:cubicBezTo>
                  <a:cubicBezTo>
                    <a:pt x="1442800" y="522511"/>
                    <a:pt x="1439116" y="522009"/>
                    <a:pt x="1435916" y="521004"/>
                  </a:cubicBezTo>
                  <a:cubicBezTo>
                    <a:pt x="1432716" y="519999"/>
                    <a:pt x="1429944" y="518902"/>
                    <a:pt x="1427600" y="517711"/>
                  </a:cubicBezTo>
                  <a:cubicBezTo>
                    <a:pt x="1425256" y="516521"/>
                    <a:pt x="1423284" y="515423"/>
                    <a:pt x="1421684" y="514418"/>
                  </a:cubicBezTo>
                  <a:cubicBezTo>
                    <a:pt x="1420085" y="513414"/>
                    <a:pt x="1418875" y="512912"/>
                    <a:pt x="1418057" y="512912"/>
                  </a:cubicBezTo>
                  <a:cubicBezTo>
                    <a:pt x="1417536" y="512912"/>
                    <a:pt x="1417071" y="513042"/>
                    <a:pt x="1416662" y="513302"/>
                  </a:cubicBezTo>
                  <a:cubicBezTo>
                    <a:pt x="1416252" y="513563"/>
                    <a:pt x="1415936" y="513991"/>
                    <a:pt x="1415713" y="514586"/>
                  </a:cubicBezTo>
                  <a:cubicBezTo>
                    <a:pt x="1415490" y="515181"/>
                    <a:pt x="1415303" y="515963"/>
                    <a:pt x="1415155" y="516930"/>
                  </a:cubicBezTo>
                  <a:cubicBezTo>
                    <a:pt x="1415006" y="517897"/>
                    <a:pt x="1414931" y="519088"/>
                    <a:pt x="1414931" y="520502"/>
                  </a:cubicBezTo>
                  <a:cubicBezTo>
                    <a:pt x="1414931" y="522809"/>
                    <a:pt x="1415118" y="524632"/>
                    <a:pt x="1415490" y="525971"/>
                  </a:cubicBezTo>
                  <a:cubicBezTo>
                    <a:pt x="1415862" y="527311"/>
                    <a:pt x="1416457" y="528352"/>
                    <a:pt x="1417276" y="529097"/>
                  </a:cubicBezTo>
                  <a:cubicBezTo>
                    <a:pt x="1418094" y="529841"/>
                    <a:pt x="1419396" y="530678"/>
                    <a:pt x="1421182" y="531608"/>
                  </a:cubicBezTo>
                  <a:cubicBezTo>
                    <a:pt x="1422968" y="532538"/>
                    <a:pt x="1425145" y="533431"/>
                    <a:pt x="1427712" y="534287"/>
                  </a:cubicBezTo>
                  <a:cubicBezTo>
                    <a:pt x="1430279" y="535143"/>
                    <a:pt x="1433181" y="535850"/>
                    <a:pt x="1436418" y="536408"/>
                  </a:cubicBezTo>
                  <a:cubicBezTo>
                    <a:pt x="1439656" y="536966"/>
                    <a:pt x="1443060" y="537245"/>
                    <a:pt x="1446632" y="537245"/>
                  </a:cubicBezTo>
                  <a:cubicBezTo>
                    <a:pt x="1452436" y="537245"/>
                    <a:pt x="1457757" y="536538"/>
                    <a:pt x="1462594" y="535124"/>
                  </a:cubicBezTo>
                  <a:cubicBezTo>
                    <a:pt x="1467431" y="533710"/>
                    <a:pt x="1471598" y="531627"/>
                    <a:pt x="1475095" y="528873"/>
                  </a:cubicBezTo>
                  <a:cubicBezTo>
                    <a:pt x="1478593" y="526120"/>
                    <a:pt x="1481290" y="522734"/>
                    <a:pt x="1483188" y="518716"/>
                  </a:cubicBezTo>
                  <a:cubicBezTo>
                    <a:pt x="1485085" y="514697"/>
                    <a:pt x="1486034" y="510121"/>
                    <a:pt x="1486034" y="504986"/>
                  </a:cubicBezTo>
                  <a:cubicBezTo>
                    <a:pt x="1486034" y="500670"/>
                    <a:pt x="1485309" y="496950"/>
                    <a:pt x="1483857" y="493824"/>
                  </a:cubicBezTo>
                  <a:cubicBezTo>
                    <a:pt x="1482406" y="490699"/>
                    <a:pt x="1480490" y="488020"/>
                    <a:pt x="1478109" y="485788"/>
                  </a:cubicBezTo>
                  <a:cubicBezTo>
                    <a:pt x="1475728" y="483555"/>
                    <a:pt x="1472993" y="481658"/>
                    <a:pt x="1469905" y="480095"/>
                  </a:cubicBezTo>
                  <a:cubicBezTo>
                    <a:pt x="1466817" y="478532"/>
                    <a:pt x="1463691" y="477118"/>
                    <a:pt x="1460529" y="475853"/>
                  </a:cubicBezTo>
                  <a:cubicBezTo>
                    <a:pt x="1457366" y="474588"/>
                    <a:pt x="1454259" y="473360"/>
                    <a:pt x="1451208" y="472170"/>
                  </a:cubicBezTo>
                  <a:cubicBezTo>
                    <a:pt x="1448157" y="470979"/>
                    <a:pt x="1445441" y="469640"/>
                    <a:pt x="1443060" y="468151"/>
                  </a:cubicBezTo>
                  <a:cubicBezTo>
                    <a:pt x="1440679" y="466663"/>
                    <a:pt x="1438744" y="464933"/>
                    <a:pt x="1437256" y="462961"/>
                  </a:cubicBezTo>
                  <a:cubicBezTo>
                    <a:pt x="1435767" y="460989"/>
                    <a:pt x="1435023" y="458552"/>
                    <a:pt x="1435023" y="455650"/>
                  </a:cubicBezTo>
                  <a:cubicBezTo>
                    <a:pt x="1435023" y="453566"/>
                    <a:pt x="1435414" y="451632"/>
                    <a:pt x="1436195" y="449846"/>
                  </a:cubicBezTo>
                  <a:cubicBezTo>
                    <a:pt x="1436977" y="448060"/>
                    <a:pt x="1438130" y="446516"/>
                    <a:pt x="1439656" y="445213"/>
                  </a:cubicBezTo>
                  <a:cubicBezTo>
                    <a:pt x="1441181" y="443911"/>
                    <a:pt x="1443134" y="442907"/>
                    <a:pt x="1445516" y="442200"/>
                  </a:cubicBezTo>
                  <a:cubicBezTo>
                    <a:pt x="1447897" y="441493"/>
                    <a:pt x="1450650" y="441139"/>
                    <a:pt x="1453776" y="441139"/>
                  </a:cubicBezTo>
                  <a:cubicBezTo>
                    <a:pt x="1457273" y="441139"/>
                    <a:pt x="1460380" y="441548"/>
                    <a:pt x="1463096" y="442367"/>
                  </a:cubicBezTo>
                  <a:cubicBezTo>
                    <a:pt x="1465812" y="443186"/>
                    <a:pt x="1468175" y="444060"/>
                    <a:pt x="1470184" y="444990"/>
                  </a:cubicBezTo>
                  <a:cubicBezTo>
                    <a:pt x="1472193" y="445920"/>
                    <a:pt x="1473830" y="446795"/>
                    <a:pt x="1475095" y="447613"/>
                  </a:cubicBezTo>
                  <a:cubicBezTo>
                    <a:pt x="1476360" y="448432"/>
                    <a:pt x="1477328" y="448841"/>
                    <a:pt x="1477997" y="448841"/>
                  </a:cubicBezTo>
                  <a:cubicBezTo>
                    <a:pt x="1478444" y="448841"/>
                    <a:pt x="1478853" y="448711"/>
                    <a:pt x="1479225" y="448450"/>
                  </a:cubicBezTo>
                  <a:cubicBezTo>
                    <a:pt x="1479597" y="448190"/>
                    <a:pt x="1479914" y="447762"/>
                    <a:pt x="1480174" y="447167"/>
                  </a:cubicBezTo>
                  <a:cubicBezTo>
                    <a:pt x="1480434" y="446571"/>
                    <a:pt x="1480620" y="445809"/>
                    <a:pt x="1480732" y="444878"/>
                  </a:cubicBezTo>
                  <a:cubicBezTo>
                    <a:pt x="1480844" y="443948"/>
                    <a:pt x="1480899" y="442851"/>
                    <a:pt x="1480899" y="441586"/>
                  </a:cubicBezTo>
                  <a:cubicBezTo>
                    <a:pt x="1480899" y="440395"/>
                    <a:pt x="1480844" y="439390"/>
                    <a:pt x="1480732" y="438572"/>
                  </a:cubicBezTo>
                  <a:cubicBezTo>
                    <a:pt x="1480620" y="437753"/>
                    <a:pt x="1480509" y="437065"/>
                    <a:pt x="1480397" y="436507"/>
                  </a:cubicBezTo>
                  <a:cubicBezTo>
                    <a:pt x="1480286" y="435949"/>
                    <a:pt x="1480100" y="435446"/>
                    <a:pt x="1479839" y="435000"/>
                  </a:cubicBezTo>
                  <a:cubicBezTo>
                    <a:pt x="1479579" y="434554"/>
                    <a:pt x="1479058" y="434033"/>
                    <a:pt x="1478276" y="433437"/>
                  </a:cubicBezTo>
                  <a:cubicBezTo>
                    <a:pt x="1477495" y="432842"/>
                    <a:pt x="1476342" y="432154"/>
                    <a:pt x="1474816" y="431372"/>
                  </a:cubicBezTo>
                  <a:cubicBezTo>
                    <a:pt x="1473291" y="430591"/>
                    <a:pt x="1471449" y="429865"/>
                    <a:pt x="1469291" y="429196"/>
                  </a:cubicBezTo>
                  <a:cubicBezTo>
                    <a:pt x="1467133" y="428526"/>
                    <a:pt x="1464714" y="427968"/>
                    <a:pt x="1462036" y="427521"/>
                  </a:cubicBezTo>
                  <a:cubicBezTo>
                    <a:pt x="1459356" y="427075"/>
                    <a:pt x="1456678" y="426852"/>
                    <a:pt x="1453999" y="426852"/>
                  </a:cubicBezTo>
                  <a:close/>
                  <a:moveTo>
                    <a:pt x="1349708" y="426852"/>
                  </a:moveTo>
                  <a:cubicBezTo>
                    <a:pt x="1343978" y="426852"/>
                    <a:pt x="1338304" y="428321"/>
                    <a:pt x="1332685" y="431261"/>
                  </a:cubicBezTo>
                  <a:cubicBezTo>
                    <a:pt x="1327067" y="434200"/>
                    <a:pt x="1321430" y="438832"/>
                    <a:pt x="1315775" y="445158"/>
                  </a:cubicBezTo>
                  <a:lnTo>
                    <a:pt x="1315775" y="431875"/>
                  </a:lnTo>
                  <a:cubicBezTo>
                    <a:pt x="1315775" y="431279"/>
                    <a:pt x="1315644" y="430777"/>
                    <a:pt x="1315384" y="430368"/>
                  </a:cubicBezTo>
                  <a:cubicBezTo>
                    <a:pt x="1315124" y="429958"/>
                    <a:pt x="1314696" y="429586"/>
                    <a:pt x="1314100" y="429252"/>
                  </a:cubicBezTo>
                  <a:cubicBezTo>
                    <a:pt x="1313505" y="428917"/>
                    <a:pt x="1312668" y="428693"/>
                    <a:pt x="1311589" y="428582"/>
                  </a:cubicBezTo>
                  <a:cubicBezTo>
                    <a:pt x="1310510" y="428470"/>
                    <a:pt x="1309152" y="428414"/>
                    <a:pt x="1307515" y="428414"/>
                  </a:cubicBezTo>
                  <a:cubicBezTo>
                    <a:pt x="1305803" y="428414"/>
                    <a:pt x="1304426" y="428470"/>
                    <a:pt x="1303385" y="428582"/>
                  </a:cubicBezTo>
                  <a:cubicBezTo>
                    <a:pt x="1302343" y="428693"/>
                    <a:pt x="1301487" y="428917"/>
                    <a:pt x="1300817" y="429252"/>
                  </a:cubicBezTo>
                  <a:cubicBezTo>
                    <a:pt x="1300148" y="429586"/>
                    <a:pt x="1299701" y="429958"/>
                    <a:pt x="1299478" y="430368"/>
                  </a:cubicBezTo>
                  <a:cubicBezTo>
                    <a:pt x="1299255" y="430777"/>
                    <a:pt x="1299143" y="431279"/>
                    <a:pt x="1299143" y="431875"/>
                  </a:cubicBezTo>
                  <a:lnTo>
                    <a:pt x="1299143" y="532334"/>
                  </a:lnTo>
                  <a:cubicBezTo>
                    <a:pt x="1299143" y="532929"/>
                    <a:pt x="1299273" y="533431"/>
                    <a:pt x="1299534" y="533841"/>
                  </a:cubicBezTo>
                  <a:cubicBezTo>
                    <a:pt x="1299794" y="534250"/>
                    <a:pt x="1300278" y="534603"/>
                    <a:pt x="1300985" y="534901"/>
                  </a:cubicBezTo>
                  <a:cubicBezTo>
                    <a:pt x="1301692" y="535199"/>
                    <a:pt x="1302640" y="535422"/>
                    <a:pt x="1303831" y="535571"/>
                  </a:cubicBezTo>
                  <a:cubicBezTo>
                    <a:pt x="1305022" y="535719"/>
                    <a:pt x="1306510" y="535794"/>
                    <a:pt x="1308296" y="535794"/>
                  </a:cubicBezTo>
                  <a:cubicBezTo>
                    <a:pt x="1310156" y="535794"/>
                    <a:pt x="1311682" y="535719"/>
                    <a:pt x="1312872" y="535571"/>
                  </a:cubicBezTo>
                  <a:cubicBezTo>
                    <a:pt x="1314063" y="535422"/>
                    <a:pt x="1314993" y="535199"/>
                    <a:pt x="1315663" y="534901"/>
                  </a:cubicBezTo>
                  <a:cubicBezTo>
                    <a:pt x="1316333" y="534603"/>
                    <a:pt x="1316816" y="534250"/>
                    <a:pt x="1317114" y="533841"/>
                  </a:cubicBezTo>
                  <a:cubicBezTo>
                    <a:pt x="1317412" y="533431"/>
                    <a:pt x="1317561" y="532929"/>
                    <a:pt x="1317561" y="532334"/>
                  </a:cubicBezTo>
                  <a:lnTo>
                    <a:pt x="1317561" y="462124"/>
                  </a:lnTo>
                  <a:cubicBezTo>
                    <a:pt x="1322621" y="455799"/>
                    <a:pt x="1327458" y="450999"/>
                    <a:pt x="1332072" y="447725"/>
                  </a:cubicBezTo>
                  <a:cubicBezTo>
                    <a:pt x="1336685" y="444451"/>
                    <a:pt x="1341299" y="442813"/>
                    <a:pt x="1345912" y="442813"/>
                  </a:cubicBezTo>
                  <a:cubicBezTo>
                    <a:pt x="1349484" y="442813"/>
                    <a:pt x="1352628" y="443483"/>
                    <a:pt x="1355344" y="444823"/>
                  </a:cubicBezTo>
                  <a:cubicBezTo>
                    <a:pt x="1358060" y="446162"/>
                    <a:pt x="1360274" y="448097"/>
                    <a:pt x="1361986" y="450627"/>
                  </a:cubicBezTo>
                  <a:cubicBezTo>
                    <a:pt x="1363697" y="453157"/>
                    <a:pt x="1365000" y="456171"/>
                    <a:pt x="1365893" y="459668"/>
                  </a:cubicBezTo>
                  <a:cubicBezTo>
                    <a:pt x="1366786" y="463166"/>
                    <a:pt x="1367232" y="467779"/>
                    <a:pt x="1367232" y="473509"/>
                  </a:cubicBezTo>
                  <a:lnTo>
                    <a:pt x="1367232" y="532334"/>
                  </a:lnTo>
                  <a:cubicBezTo>
                    <a:pt x="1367232" y="532929"/>
                    <a:pt x="1367381" y="533431"/>
                    <a:pt x="1367678" y="533841"/>
                  </a:cubicBezTo>
                  <a:cubicBezTo>
                    <a:pt x="1367976" y="534250"/>
                    <a:pt x="1368460" y="534603"/>
                    <a:pt x="1369130" y="534901"/>
                  </a:cubicBezTo>
                  <a:cubicBezTo>
                    <a:pt x="1369799" y="535199"/>
                    <a:pt x="1370729" y="535422"/>
                    <a:pt x="1371920" y="535571"/>
                  </a:cubicBezTo>
                  <a:cubicBezTo>
                    <a:pt x="1373111" y="535719"/>
                    <a:pt x="1374636" y="535794"/>
                    <a:pt x="1376496" y="535794"/>
                  </a:cubicBezTo>
                  <a:cubicBezTo>
                    <a:pt x="1378282" y="535794"/>
                    <a:pt x="1379771" y="535719"/>
                    <a:pt x="1380962" y="535571"/>
                  </a:cubicBezTo>
                  <a:cubicBezTo>
                    <a:pt x="1382152" y="535422"/>
                    <a:pt x="1383082" y="535199"/>
                    <a:pt x="1383752" y="534901"/>
                  </a:cubicBezTo>
                  <a:cubicBezTo>
                    <a:pt x="1384422" y="534603"/>
                    <a:pt x="1384906" y="534250"/>
                    <a:pt x="1385203" y="533841"/>
                  </a:cubicBezTo>
                  <a:cubicBezTo>
                    <a:pt x="1385501" y="533431"/>
                    <a:pt x="1385649" y="532929"/>
                    <a:pt x="1385649" y="532334"/>
                  </a:cubicBezTo>
                  <a:lnTo>
                    <a:pt x="1385649" y="471054"/>
                  </a:lnTo>
                  <a:cubicBezTo>
                    <a:pt x="1385649" y="463910"/>
                    <a:pt x="1385036" y="457789"/>
                    <a:pt x="1383808" y="452692"/>
                  </a:cubicBezTo>
                  <a:cubicBezTo>
                    <a:pt x="1382580" y="447595"/>
                    <a:pt x="1380552" y="443148"/>
                    <a:pt x="1377724" y="439353"/>
                  </a:cubicBezTo>
                  <a:cubicBezTo>
                    <a:pt x="1374897" y="435558"/>
                    <a:pt x="1371195" y="432526"/>
                    <a:pt x="1366618" y="430256"/>
                  </a:cubicBezTo>
                  <a:cubicBezTo>
                    <a:pt x="1362042" y="427986"/>
                    <a:pt x="1356405" y="426852"/>
                    <a:pt x="1349708" y="426852"/>
                  </a:cubicBezTo>
                  <a:close/>
                  <a:moveTo>
                    <a:pt x="1220897" y="426852"/>
                  </a:moveTo>
                  <a:cubicBezTo>
                    <a:pt x="1217027" y="426852"/>
                    <a:pt x="1213195" y="427205"/>
                    <a:pt x="1209400" y="427912"/>
                  </a:cubicBezTo>
                  <a:cubicBezTo>
                    <a:pt x="1205605" y="428619"/>
                    <a:pt x="1202107" y="429512"/>
                    <a:pt x="1198907" y="430591"/>
                  </a:cubicBezTo>
                  <a:cubicBezTo>
                    <a:pt x="1195708" y="431670"/>
                    <a:pt x="1192880" y="432861"/>
                    <a:pt x="1190424" y="434163"/>
                  </a:cubicBezTo>
                  <a:cubicBezTo>
                    <a:pt x="1187968" y="435465"/>
                    <a:pt x="1186238" y="436600"/>
                    <a:pt x="1185234" y="437567"/>
                  </a:cubicBezTo>
                  <a:cubicBezTo>
                    <a:pt x="1184229" y="438535"/>
                    <a:pt x="1183597" y="439558"/>
                    <a:pt x="1183336" y="440637"/>
                  </a:cubicBezTo>
                  <a:cubicBezTo>
                    <a:pt x="1183076" y="441716"/>
                    <a:pt x="1182946" y="443186"/>
                    <a:pt x="1182946" y="445046"/>
                  </a:cubicBezTo>
                  <a:cubicBezTo>
                    <a:pt x="1182946" y="446162"/>
                    <a:pt x="1183020" y="447185"/>
                    <a:pt x="1183169" y="448115"/>
                  </a:cubicBezTo>
                  <a:cubicBezTo>
                    <a:pt x="1183318" y="449046"/>
                    <a:pt x="1183559" y="449808"/>
                    <a:pt x="1183894" y="450404"/>
                  </a:cubicBezTo>
                  <a:cubicBezTo>
                    <a:pt x="1184229" y="450999"/>
                    <a:pt x="1184620" y="451446"/>
                    <a:pt x="1185066" y="451743"/>
                  </a:cubicBezTo>
                  <a:cubicBezTo>
                    <a:pt x="1185513" y="452041"/>
                    <a:pt x="1186034" y="452190"/>
                    <a:pt x="1186629" y="452190"/>
                  </a:cubicBezTo>
                  <a:cubicBezTo>
                    <a:pt x="1187522" y="452190"/>
                    <a:pt x="1188880" y="451650"/>
                    <a:pt x="1190703" y="450571"/>
                  </a:cubicBezTo>
                  <a:cubicBezTo>
                    <a:pt x="1192526" y="449492"/>
                    <a:pt x="1194796" y="448302"/>
                    <a:pt x="1197512" y="446999"/>
                  </a:cubicBezTo>
                  <a:cubicBezTo>
                    <a:pt x="1200228" y="445697"/>
                    <a:pt x="1203391" y="444506"/>
                    <a:pt x="1207000" y="443427"/>
                  </a:cubicBezTo>
                  <a:cubicBezTo>
                    <a:pt x="1210609" y="442348"/>
                    <a:pt x="1214683" y="441809"/>
                    <a:pt x="1219222" y="441809"/>
                  </a:cubicBezTo>
                  <a:cubicBezTo>
                    <a:pt x="1223464" y="441809"/>
                    <a:pt x="1227036" y="442311"/>
                    <a:pt x="1229938" y="443316"/>
                  </a:cubicBezTo>
                  <a:cubicBezTo>
                    <a:pt x="1232840" y="444320"/>
                    <a:pt x="1235203" y="445809"/>
                    <a:pt x="1237026" y="447781"/>
                  </a:cubicBezTo>
                  <a:cubicBezTo>
                    <a:pt x="1238849" y="449753"/>
                    <a:pt x="1240170" y="452227"/>
                    <a:pt x="1240988" y="455203"/>
                  </a:cubicBezTo>
                  <a:cubicBezTo>
                    <a:pt x="1241807" y="458180"/>
                    <a:pt x="1242216" y="461603"/>
                    <a:pt x="1242216" y="465473"/>
                  </a:cubicBezTo>
                  <a:lnTo>
                    <a:pt x="1242216" y="473286"/>
                  </a:lnTo>
                  <a:lnTo>
                    <a:pt x="1228375" y="473286"/>
                  </a:lnTo>
                  <a:cubicBezTo>
                    <a:pt x="1220562" y="473286"/>
                    <a:pt x="1213530" y="473974"/>
                    <a:pt x="1207279" y="475351"/>
                  </a:cubicBezTo>
                  <a:cubicBezTo>
                    <a:pt x="1201028" y="476728"/>
                    <a:pt x="1195745" y="478793"/>
                    <a:pt x="1191429" y="481546"/>
                  </a:cubicBezTo>
                  <a:cubicBezTo>
                    <a:pt x="1187113" y="484299"/>
                    <a:pt x="1183801" y="487760"/>
                    <a:pt x="1181494" y="491927"/>
                  </a:cubicBezTo>
                  <a:cubicBezTo>
                    <a:pt x="1179188" y="496094"/>
                    <a:pt x="1178034" y="501005"/>
                    <a:pt x="1178034" y="506661"/>
                  </a:cubicBezTo>
                  <a:cubicBezTo>
                    <a:pt x="1178034" y="511498"/>
                    <a:pt x="1178871" y="515814"/>
                    <a:pt x="1180546" y="519609"/>
                  </a:cubicBezTo>
                  <a:cubicBezTo>
                    <a:pt x="1182220" y="523404"/>
                    <a:pt x="1184564" y="526604"/>
                    <a:pt x="1187578" y="529208"/>
                  </a:cubicBezTo>
                  <a:cubicBezTo>
                    <a:pt x="1190592" y="531813"/>
                    <a:pt x="1194238" y="533803"/>
                    <a:pt x="1198517" y="535180"/>
                  </a:cubicBezTo>
                  <a:cubicBezTo>
                    <a:pt x="1202796" y="536557"/>
                    <a:pt x="1207576" y="537245"/>
                    <a:pt x="1212860" y="537245"/>
                  </a:cubicBezTo>
                  <a:cubicBezTo>
                    <a:pt x="1218888" y="537245"/>
                    <a:pt x="1224599" y="535943"/>
                    <a:pt x="1229994" y="533338"/>
                  </a:cubicBezTo>
                  <a:cubicBezTo>
                    <a:pt x="1235389" y="530734"/>
                    <a:pt x="1240282" y="527087"/>
                    <a:pt x="1244672" y="522399"/>
                  </a:cubicBezTo>
                  <a:lnTo>
                    <a:pt x="1244672" y="532445"/>
                  </a:lnTo>
                  <a:cubicBezTo>
                    <a:pt x="1244672" y="533338"/>
                    <a:pt x="1244932" y="534008"/>
                    <a:pt x="1245453" y="534454"/>
                  </a:cubicBezTo>
                  <a:cubicBezTo>
                    <a:pt x="1245974" y="534901"/>
                    <a:pt x="1246811" y="535236"/>
                    <a:pt x="1247965" y="535459"/>
                  </a:cubicBezTo>
                  <a:cubicBezTo>
                    <a:pt x="1249118" y="535682"/>
                    <a:pt x="1250662" y="535794"/>
                    <a:pt x="1252597" y="535794"/>
                  </a:cubicBezTo>
                  <a:cubicBezTo>
                    <a:pt x="1254606" y="535794"/>
                    <a:pt x="1256132" y="535682"/>
                    <a:pt x="1257174" y="535459"/>
                  </a:cubicBezTo>
                  <a:cubicBezTo>
                    <a:pt x="1258215" y="535236"/>
                    <a:pt x="1259034" y="534901"/>
                    <a:pt x="1259629" y="534454"/>
                  </a:cubicBezTo>
                  <a:cubicBezTo>
                    <a:pt x="1260224" y="534008"/>
                    <a:pt x="1260522" y="533338"/>
                    <a:pt x="1260522" y="532445"/>
                  </a:cubicBezTo>
                  <a:lnTo>
                    <a:pt x="1260522" y="464691"/>
                  </a:lnTo>
                  <a:cubicBezTo>
                    <a:pt x="1260522" y="458440"/>
                    <a:pt x="1259815" y="452971"/>
                    <a:pt x="1258401" y="448283"/>
                  </a:cubicBezTo>
                  <a:cubicBezTo>
                    <a:pt x="1256988" y="443595"/>
                    <a:pt x="1254718" y="439669"/>
                    <a:pt x="1251592" y="436507"/>
                  </a:cubicBezTo>
                  <a:cubicBezTo>
                    <a:pt x="1248467" y="433344"/>
                    <a:pt x="1244374" y="430944"/>
                    <a:pt x="1239314" y="429307"/>
                  </a:cubicBezTo>
                  <a:cubicBezTo>
                    <a:pt x="1234254" y="427670"/>
                    <a:pt x="1228115" y="426852"/>
                    <a:pt x="1220897" y="426852"/>
                  </a:cubicBezTo>
                  <a:close/>
                  <a:moveTo>
                    <a:pt x="950141" y="426852"/>
                  </a:moveTo>
                  <a:cubicBezTo>
                    <a:pt x="942774" y="426852"/>
                    <a:pt x="936114" y="428135"/>
                    <a:pt x="930161" y="430703"/>
                  </a:cubicBezTo>
                  <a:cubicBezTo>
                    <a:pt x="924208" y="433270"/>
                    <a:pt x="919129" y="436953"/>
                    <a:pt x="914925" y="441753"/>
                  </a:cubicBezTo>
                  <a:cubicBezTo>
                    <a:pt x="910720" y="446553"/>
                    <a:pt x="907502" y="452394"/>
                    <a:pt x="905269" y="459278"/>
                  </a:cubicBezTo>
                  <a:cubicBezTo>
                    <a:pt x="903037" y="466161"/>
                    <a:pt x="901921" y="473919"/>
                    <a:pt x="901921" y="482551"/>
                  </a:cubicBezTo>
                  <a:cubicBezTo>
                    <a:pt x="901921" y="491629"/>
                    <a:pt x="903000" y="499591"/>
                    <a:pt x="905158" y="506438"/>
                  </a:cubicBezTo>
                  <a:cubicBezTo>
                    <a:pt x="907316" y="513284"/>
                    <a:pt x="910516" y="518976"/>
                    <a:pt x="914757" y="523516"/>
                  </a:cubicBezTo>
                  <a:cubicBezTo>
                    <a:pt x="918999" y="528055"/>
                    <a:pt x="924226" y="531478"/>
                    <a:pt x="930440" y="533785"/>
                  </a:cubicBezTo>
                  <a:cubicBezTo>
                    <a:pt x="936654" y="536092"/>
                    <a:pt x="943890" y="537245"/>
                    <a:pt x="952150" y="537245"/>
                  </a:cubicBezTo>
                  <a:cubicBezTo>
                    <a:pt x="956913" y="537245"/>
                    <a:pt x="961396" y="536891"/>
                    <a:pt x="965601" y="536185"/>
                  </a:cubicBezTo>
                  <a:cubicBezTo>
                    <a:pt x="969805" y="535478"/>
                    <a:pt x="973507" y="534678"/>
                    <a:pt x="976707" y="533785"/>
                  </a:cubicBezTo>
                  <a:cubicBezTo>
                    <a:pt x="979907" y="532892"/>
                    <a:pt x="982511" y="531980"/>
                    <a:pt x="984520" y="531050"/>
                  </a:cubicBezTo>
                  <a:cubicBezTo>
                    <a:pt x="986530" y="530120"/>
                    <a:pt x="987739" y="529450"/>
                    <a:pt x="988148" y="529041"/>
                  </a:cubicBezTo>
                  <a:cubicBezTo>
                    <a:pt x="988557" y="528632"/>
                    <a:pt x="988892" y="528204"/>
                    <a:pt x="989153" y="527757"/>
                  </a:cubicBezTo>
                  <a:cubicBezTo>
                    <a:pt x="989413" y="527311"/>
                    <a:pt x="989599" y="526808"/>
                    <a:pt x="989711" y="526250"/>
                  </a:cubicBezTo>
                  <a:cubicBezTo>
                    <a:pt x="989822" y="525692"/>
                    <a:pt x="989915" y="525060"/>
                    <a:pt x="989990" y="524353"/>
                  </a:cubicBezTo>
                  <a:cubicBezTo>
                    <a:pt x="990064" y="523646"/>
                    <a:pt x="990102" y="522809"/>
                    <a:pt x="990102" y="521841"/>
                  </a:cubicBezTo>
                  <a:cubicBezTo>
                    <a:pt x="990102" y="520502"/>
                    <a:pt x="990045" y="519367"/>
                    <a:pt x="989933" y="518437"/>
                  </a:cubicBezTo>
                  <a:cubicBezTo>
                    <a:pt x="989821" y="517507"/>
                    <a:pt x="989653" y="516781"/>
                    <a:pt x="989428" y="516260"/>
                  </a:cubicBezTo>
                  <a:cubicBezTo>
                    <a:pt x="989204" y="515739"/>
                    <a:pt x="988886" y="515349"/>
                    <a:pt x="988475" y="515088"/>
                  </a:cubicBezTo>
                  <a:cubicBezTo>
                    <a:pt x="988064" y="514828"/>
                    <a:pt x="987597" y="514697"/>
                    <a:pt x="987074" y="514697"/>
                  </a:cubicBezTo>
                  <a:cubicBezTo>
                    <a:pt x="986176" y="514697"/>
                    <a:pt x="984849" y="515088"/>
                    <a:pt x="983091" y="515869"/>
                  </a:cubicBezTo>
                  <a:cubicBezTo>
                    <a:pt x="981334" y="516651"/>
                    <a:pt x="979090" y="517525"/>
                    <a:pt x="976361" y="518493"/>
                  </a:cubicBezTo>
                  <a:cubicBezTo>
                    <a:pt x="973631" y="519460"/>
                    <a:pt x="970397" y="520334"/>
                    <a:pt x="966658" y="521116"/>
                  </a:cubicBezTo>
                  <a:cubicBezTo>
                    <a:pt x="962920" y="521897"/>
                    <a:pt x="958658" y="522288"/>
                    <a:pt x="953872" y="522288"/>
                  </a:cubicBezTo>
                  <a:cubicBezTo>
                    <a:pt x="947815" y="522288"/>
                    <a:pt x="942693" y="521432"/>
                    <a:pt x="938506" y="519720"/>
                  </a:cubicBezTo>
                  <a:cubicBezTo>
                    <a:pt x="934318" y="518009"/>
                    <a:pt x="930916" y="515553"/>
                    <a:pt x="928298" y="512353"/>
                  </a:cubicBezTo>
                  <a:cubicBezTo>
                    <a:pt x="925681" y="509154"/>
                    <a:pt x="923812" y="505321"/>
                    <a:pt x="922690" y="500856"/>
                  </a:cubicBezTo>
                  <a:cubicBezTo>
                    <a:pt x="921569" y="496392"/>
                    <a:pt x="921008" y="491369"/>
                    <a:pt x="921008" y="485788"/>
                  </a:cubicBezTo>
                  <a:lnTo>
                    <a:pt x="987166" y="485788"/>
                  </a:lnTo>
                  <a:cubicBezTo>
                    <a:pt x="989036" y="485788"/>
                    <a:pt x="990699" y="485174"/>
                    <a:pt x="992157" y="483946"/>
                  </a:cubicBezTo>
                  <a:cubicBezTo>
                    <a:pt x="993614" y="482718"/>
                    <a:pt x="994343" y="480653"/>
                    <a:pt x="994343" y="477751"/>
                  </a:cubicBezTo>
                  <a:lnTo>
                    <a:pt x="994343" y="474402"/>
                  </a:lnTo>
                  <a:cubicBezTo>
                    <a:pt x="994343" y="467854"/>
                    <a:pt x="993506" y="461696"/>
                    <a:pt x="991832" y="455929"/>
                  </a:cubicBezTo>
                  <a:cubicBezTo>
                    <a:pt x="990157" y="450162"/>
                    <a:pt x="987534" y="445139"/>
                    <a:pt x="983962" y="440860"/>
                  </a:cubicBezTo>
                  <a:cubicBezTo>
                    <a:pt x="980390" y="436581"/>
                    <a:pt x="975833" y="433177"/>
                    <a:pt x="970289" y="430647"/>
                  </a:cubicBezTo>
                  <a:cubicBezTo>
                    <a:pt x="964745" y="428117"/>
                    <a:pt x="958029" y="426852"/>
                    <a:pt x="950141" y="426852"/>
                  </a:cubicBezTo>
                  <a:close/>
                  <a:moveTo>
                    <a:pt x="876508" y="426852"/>
                  </a:moveTo>
                  <a:cubicBezTo>
                    <a:pt x="874350" y="426852"/>
                    <a:pt x="872211" y="427131"/>
                    <a:pt x="870090" y="427689"/>
                  </a:cubicBezTo>
                  <a:cubicBezTo>
                    <a:pt x="867969" y="428247"/>
                    <a:pt x="865830" y="429252"/>
                    <a:pt x="863672" y="430703"/>
                  </a:cubicBezTo>
                  <a:cubicBezTo>
                    <a:pt x="861514" y="432154"/>
                    <a:pt x="859226" y="434144"/>
                    <a:pt x="856807" y="436674"/>
                  </a:cubicBezTo>
                  <a:cubicBezTo>
                    <a:pt x="854389" y="439204"/>
                    <a:pt x="851803" y="442479"/>
                    <a:pt x="849050" y="446497"/>
                  </a:cubicBezTo>
                  <a:lnTo>
                    <a:pt x="849050" y="431875"/>
                  </a:lnTo>
                  <a:cubicBezTo>
                    <a:pt x="849050" y="431279"/>
                    <a:pt x="848919" y="430777"/>
                    <a:pt x="848659" y="430368"/>
                  </a:cubicBezTo>
                  <a:cubicBezTo>
                    <a:pt x="848398" y="429958"/>
                    <a:pt x="847971" y="429586"/>
                    <a:pt x="847375" y="429252"/>
                  </a:cubicBezTo>
                  <a:cubicBezTo>
                    <a:pt x="846780" y="428917"/>
                    <a:pt x="845943" y="428693"/>
                    <a:pt x="844864" y="428582"/>
                  </a:cubicBezTo>
                  <a:cubicBezTo>
                    <a:pt x="843785" y="428470"/>
                    <a:pt x="842427" y="428414"/>
                    <a:pt x="840790" y="428414"/>
                  </a:cubicBezTo>
                  <a:cubicBezTo>
                    <a:pt x="839078" y="428414"/>
                    <a:pt x="837702" y="428470"/>
                    <a:pt x="836660" y="428582"/>
                  </a:cubicBezTo>
                  <a:cubicBezTo>
                    <a:pt x="835618" y="428693"/>
                    <a:pt x="834762" y="428917"/>
                    <a:pt x="834092" y="429252"/>
                  </a:cubicBezTo>
                  <a:cubicBezTo>
                    <a:pt x="833423" y="429586"/>
                    <a:pt x="832976" y="429958"/>
                    <a:pt x="832753" y="430368"/>
                  </a:cubicBezTo>
                  <a:cubicBezTo>
                    <a:pt x="832530" y="430777"/>
                    <a:pt x="832418" y="431279"/>
                    <a:pt x="832418" y="431875"/>
                  </a:cubicBezTo>
                  <a:lnTo>
                    <a:pt x="832418" y="532334"/>
                  </a:lnTo>
                  <a:cubicBezTo>
                    <a:pt x="832418" y="532929"/>
                    <a:pt x="832548" y="533431"/>
                    <a:pt x="832809" y="533841"/>
                  </a:cubicBezTo>
                  <a:cubicBezTo>
                    <a:pt x="833069" y="534250"/>
                    <a:pt x="833553" y="534603"/>
                    <a:pt x="834260" y="534901"/>
                  </a:cubicBezTo>
                  <a:cubicBezTo>
                    <a:pt x="834967" y="535199"/>
                    <a:pt x="835916" y="535422"/>
                    <a:pt x="837106" y="535571"/>
                  </a:cubicBezTo>
                  <a:cubicBezTo>
                    <a:pt x="838297" y="535719"/>
                    <a:pt x="839785" y="535794"/>
                    <a:pt x="841571" y="535794"/>
                  </a:cubicBezTo>
                  <a:cubicBezTo>
                    <a:pt x="843431" y="535794"/>
                    <a:pt x="844957" y="535719"/>
                    <a:pt x="846148" y="535571"/>
                  </a:cubicBezTo>
                  <a:cubicBezTo>
                    <a:pt x="847338" y="535422"/>
                    <a:pt x="848268" y="535199"/>
                    <a:pt x="848938" y="534901"/>
                  </a:cubicBezTo>
                  <a:cubicBezTo>
                    <a:pt x="849608" y="534603"/>
                    <a:pt x="850091" y="534250"/>
                    <a:pt x="850389" y="533841"/>
                  </a:cubicBezTo>
                  <a:cubicBezTo>
                    <a:pt x="850687" y="533431"/>
                    <a:pt x="850836" y="532929"/>
                    <a:pt x="850836" y="532334"/>
                  </a:cubicBezTo>
                  <a:lnTo>
                    <a:pt x="850836" y="466254"/>
                  </a:lnTo>
                  <a:cubicBezTo>
                    <a:pt x="853440" y="462161"/>
                    <a:pt x="855821" y="458701"/>
                    <a:pt x="857979" y="455873"/>
                  </a:cubicBezTo>
                  <a:cubicBezTo>
                    <a:pt x="860137" y="453045"/>
                    <a:pt x="862202" y="450776"/>
                    <a:pt x="864174" y="449064"/>
                  </a:cubicBezTo>
                  <a:cubicBezTo>
                    <a:pt x="866146" y="447353"/>
                    <a:pt x="868025" y="446125"/>
                    <a:pt x="869811" y="445381"/>
                  </a:cubicBezTo>
                  <a:cubicBezTo>
                    <a:pt x="871597" y="444637"/>
                    <a:pt x="873420" y="444265"/>
                    <a:pt x="875281" y="444265"/>
                  </a:cubicBezTo>
                  <a:cubicBezTo>
                    <a:pt x="876843" y="444265"/>
                    <a:pt x="878294" y="444413"/>
                    <a:pt x="879634" y="444711"/>
                  </a:cubicBezTo>
                  <a:cubicBezTo>
                    <a:pt x="880973" y="445009"/>
                    <a:pt x="882182" y="445325"/>
                    <a:pt x="883262" y="445660"/>
                  </a:cubicBezTo>
                  <a:cubicBezTo>
                    <a:pt x="884340" y="445995"/>
                    <a:pt x="885308" y="446330"/>
                    <a:pt x="886164" y="446664"/>
                  </a:cubicBezTo>
                  <a:cubicBezTo>
                    <a:pt x="887019" y="446999"/>
                    <a:pt x="887745" y="447167"/>
                    <a:pt x="888340" y="447167"/>
                  </a:cubicBezTo>
                  <a:cubicBezTo>
                    <a:pt x="888936" y="447167"/>
                    <a:pt x="889401" y="446999"/>
                    <a:pt x="889736" y="446664"/>
                  </a:cubicBezTo>
                  <a:cubicBezTo>
                    <a:pt x="890070" y="446330"/>
                    <a:pt x="890349" y="445846"/>
                    <a:pt x="890573" y="445213"/>
                  </a:cubicBezTo>
                  <a:cubicBezTo>
                    <a:pt x="890796" y="444581"/>
                    <a:pt x="890945" y="443706"/>
                    <a:pt x="891019" y="442590"/>
                  </a:cubicBezTo>
                  <a:cubicBezTo>
                    <a:pt x="891094" y="441474"/>
                    <a:pt x="891131" y="440097"/>
                    <a:pt x="891131" y="438460"/>
                  </a:cubicBezTo>
                  <a:cubicBezTo>
                    <a:pt x="891131" y="436749"/>
                    <a:pt x="891112" y="435391"/>
                    <a:pt x="891075" y="434386"/>
                  </a:cubicBezTo>
                  <a:cubicBezTo>
                    <a:pt x="891038" y="433382"/>
                    <a:pt x="890963" y="432619"/>
                    <a:pt x="890852" y="432098"/>
                  </a:cubicBezTo>
                  <a:cubicBezTo>
                    <a:pt x="890740" y="431577"/>
                    <a:pt x="890610" y="431149"/>
                    <a:pt x="890461" y="430814"/>
                  </a:cubicBezTo>
                  <a:cubicBezTo>
                    <a:pt x="890312" y="430479"/>
                    <a:pt x="890015" y="430126"/>
                    <a:pt x="889568" y="429754"/>
                  </a:cubicBezTo>
                  <a:cubicBezTo>
                    <a:pt x="889122" y="429382"/>
                    <a:pt x="888359" y="429010"/>
                    <a:pt x="887280" y="428638"/>
                  </a:cubicBezTo>
                  <a:cubicBezTo>
                    <a:pt x="886201" y="428266"/>
                    <a:pt x="884992" y="427931"/>
                    <a:pt x="883652" y="427633"/>
                  </a:cubicBezTo>
                  <a:cubicBezTo>
                    <a:pt x="882313" y="427335"/>
                    <a:pt x="881029" y="427131"/>
                    <a:pt x="879801" y="427019"/>
                  </a:cubicBezTo>
                  <a:cubicBezTo>
                    <a:pt x="878573" y="426907"/>
                    <a:pt x="877476" y="426852"/>
                    <a:pt x="876508" y="426852"/>
                  </a:cubicBezTo>
                  <a:close/>
                  <a:moveTo>
                    <a:pt x="752795" y="426852"/>
                  </a:moveTo>
                  <a:cubicBezTo>
                    <a:pt x="744237" y="426852"/>
                    <a:pt x="736759" y="428228"/>
                    <a:pt x="730359" y="430982"/>
                  </a:cubicBezTo>
                  <a:cubicBezTo>
                    <a:pt x="723960" y="433735"/>
                    <a:pt x="718620" y="437605"/>
                    <a:pt x="714342" y="442590"/>
                  </a:cubicBezTo>
                  <a:cubicBezTo>
                    <a:pt x="710063" y="447576"/>
                    <a:pt x="706863" y="453511"/>
                    <a:pt x="704742" y="460394"/>
                  </a:cubicBezTo>
                  <a:cubicBezTo>
                    <a:pt x="702621" y="467277"/>
                    <a:pt x="701561" y="474812"/>
                    <a:pt x="701561" y="482997"/>
                  </a:cubicBezTo>
                  <a:cubicBezTo>
                    <a:pt x="701561" y="491480"/>
                    <a:pt x="702566" y="499071"/>
                    <a:pt x="704575" y="505768"/>
                  </a:cubicBezTo>
                  <a:cubicBezTo>
                    <a:pt x="706584" y="512465"/>
                    <a:pt x="709635" y="518158"/>
                    <a:pt x="713728" y="522846"/>
                  </a:cubicBezTo>
                  <a:cubicBezTo>
                    <a:pt x="717820" y="527534"/>
                    <a:pt x="722936" y="531106"/>
                    <a:pt x="729076" y="533561"/>
                  </a:cubicBezTo>
                  <a:cubicBezTo>
                    <a:pt x="735215" y="536017"/>
                    <a:pt x="742414" y="537245"/>
                    <a:pt x="750674" y="537245"/>
                  </a:cubicBezTo>
                  <a:cubicBezTo>
                    <a:pt x="759157" y="537245"/>
                    <a:pt x="766617" y="535850"/>
                    <a:pt x="773054" y="533059"/>
                  </a:cubicBezTo>
                  <a:cubicBezTo>
                    <a:pt x="779491" y="530269"/>
                    <a:pt x="784849" y="526380"/>
                    <a:pt x="789128" y="521395"/>
                  </a:cubicBezTo>
                  <a:cubicBezTo>
                    <a:pt x="793406" y="516409"/>
                    <a:pt x="796625" y="510474"/>
                    <a:pt x="798783" y="503591"/>
                  </a:cubicBezTo>
                  <a:cubicBezTo>
                    <a:pt x="800941" y="496708"/>
                    <a:pt x="802020" y="489173"/>
                    <a:pt x="802020" y="480988"/>
                  </a:cubicBezTo>
                  <a:cubicBezTo>
                    <a:pt x="802020" y="472579"/>
                    <a:pt x="800997" y="465026"/>
                    <a:pt x="798950" y="458329"/>
                  </a:cubicBezTo>
                  <a:cubicBezTo>
                    <a:pt x="796904" y="451632"/>
                    <a:pt x="793834" y="445939"/>
                    <a:pt x="789742" y="441251"/>
                  </a:cubicBezTo>
                  <a:cubicBezTo>
                    <a:pt x="785649" y="436563"/>
                    <a:pt x="780533" y="432991"/>
                    <a:pt x="774394" y="430535"/>
                  </a:cubicBezTo>
                  <a:cubicBezTo>
                    <a:pt x="768254" y="428080"/>
                    <a:pt x="761055" y="426852"/>
                    <a:pt x="752795" y="426852"/>
                  </a:cubicBezTo>
                  <a:close/>
                  <a:moveTo>
                    <a:pt x="636672" y="426852"/>
                  </a:moveTo>
                  <a:cubicBezTo>
                    <a:pt x="633323" y="426852"/>
                    <a:pt x="630142" y="427242"/>
                    <a:pt x="627128" y="428024"/>
                  </a:cubicBezTo>
                  <a:cubicBezTo>
                    <a:pt x="624114" y="428805"/>
                    <a:pt x="621175" y="429958"/>
                    <a:pt x="618310" y="431484"/>
                  </a:cubicBezTo>
                  <a:cubicBezTo>
                    <a:pt x="615445" y="433009"/>
                    <a:pt x="612599" y="434926"/>
                    <a:pt x="609771" y="437232"/>
                  </a:cubicBezTo>
                  <a:cubicBezTo>
                    <a:pt x="606944" y="439539"/>
                    <a:pt x="604004" y="442255"/>
                    <a:pt x="600953" y="445381"/>
                  </a:cubicBezTo>
                  <a:lnTo>
                    <a:pt x="600953" y="431875"/>
                  </a:lnTo>
                  <a:cubicBezTo>
                    <a:pt x="600953" y="431205"/>
                    <a:pt x="600823" y="430665"/>
                    <a:pt x="600562" y="430256"/>
                  </a:cubicBezTo>
                  <a:cubicBezTo>
                    <a:pt x="600302" y="429847"/>
                    <a:pt x="599837" y="429493"/>
                    <a:pt x="599167" y="429196"/>
                  </a:cubicBezTo>
                  <a:cubicBezTo>
                    <a:pt x="598497" y="428898"/>
                    <a:pt x="597660" y="428693"/>
                    <a:pt x="596656" y="428582"/>
                  </a:cubicBezTo>
                  <a:cubicBezTo>
                    <a:pt x="595651" y="428470"/>
                    <a:pt x="594368" y="428414"/>
                    <a:pt x="592805" y="428414"/>
                  </a:cubicBezTo>
                  <a:cubicBezTo>
                    <a:pt x="591316" y="428414"/>
                    <a:pt x="590052" y="428470"/>
                    <a:pt x="589010" y="428582"/>
                  </a:cubicBezTo>
                  <a:cubicBezTo>
                    <a:pt x="587968" y="428693"/>
                    <a:pt x="587112" y="428898"/>
                    <a:pt x="586442" y="429196"/>
                  </a:cubicBezTo>
                  <a:cubicBezTo>
                    <a:pt x="585773" y="429493"/>
                    <a:pt x="585326" y="429847"/>
                    <a:pt x="585103" y="430256"/>
                  </a:cubicBezTo>
                  <a:cubicBezTo>
                    <a:pt x="584880" y="430665"/>
                    <a:pt x="584768" y="431205"/>
                    <a:pt x="584768" y="431875"/>
                  </a:cubicBezTo>
                  <a:lnTo>
                    <a:pt x="584768" y="572182"/>
                  </a:lnTo>
                  <a:cubicBezTo>
                    <a:pt x="584768" y="572778"/>
                    <a:pt x="584898" y="573299"/>
                    <a:pt x="585159" y="573745"/>
                  </a:cubicBezTo>
                  <a:cubicBezTo>
                    <a:pt x="585419" y="574192"/>
                    <a:pt x="585903" y="574564"/>
                    <a:pt x="586610" y="574861"/>
                  </a:cubicBezTo>
                  <a:cubicBezTo>
                    <a:pt x="587317" y="575159"/>
                    <a:pt x="588266" y="575382"/>
                    <a:pt x="589456" y="575531"/>
                  </a:cubicBezTo>
                  <a:cubicBezTo>
                    <a:pt x="590647" y="575680"/>
                    <a:pt x="592135" y="575754"/>
                    <a:pt x="593921" y="575754"/>
                  </a:cubicBezTo>
                  <a:cubicBezTo>
                    <a:pt x="595781" y="575754"/>
                    <a:pt x="597307" y="575680"/>
                    <a:pt x="598497" y="575531"/>
                  </a:cubicBezTo>
                  <a:cubicBezTo>
                    <a:pt x="599688" y="575382"/>
                    <a:pt x="600618" y="575159"/>
                    <a:pt x="601288" y="574861"/>
                  </a:cubicBezTo>
                  <a:cubicBezTo>
                    <a:pt x="601958" y="574564"/>
                    <a:pt x="602441" y="574192"/>
                    <a:pt x="602739" y="573745"/>
                  </a:cubicBezTo>
                  <a:cubicBezTo>
                    <a:pt x="603037" y="573299"/>
                    <a:pt x="603186" y="572778"/>
                    <a:pt x="603186" y="572182"/>
                  </a:cubicBezTo>
                  <a:lnTo>
                    <a:pt x="603186" y="521953"/>
                  </a:lnTo>
                  <a:cubicBezTo>
                    <a:pt x="605864" y="524557"/>
                    <a:pt x="608394" y="526827"/>
                    <a:pt x="610776" y="528762"/>
                  </a:cubicBezTo>
                  <a:cubicBezTo>
                    <a:pt x="613157" y="530697"/>
                    <a:pt x="615557" y="532296"/>
                    <a:pt x="617975" y="533561"/>
                  </a:cubicBezTo>
                  <a:cubicBezTo>
                    <a:pt x="620394" y="534826"/>
                    <a:pt x="622868" y="535757"/>
                    <a:pt x="625398" y="536352"/>
                  </a:cubicBezTo>
                  <a:cubicBezTo>
                    <a:pt x="627928" y="536947"/>
                    <a:pt x="630682" y="537245"/>
                    <a:pt x="633658" y="537245"/>
                  </a:cubicBezTo>
                  <a:cubicBezTo>
                    <a:pt x="640653" y="537245"/>
                    <a:pt x="646867" y="535924"/>
                    <a:pt x="652299" y="533282"/>
                  </a:cubicBezTo>
                  <a:cubicBezTo>
                    <a:pt x="657731" y="530641"/>
                    <a:pt x="662289" y="526883"/>
                    <a:pt x="665972" y="522009"/>
                  </a:cubicBezTo>
                  <a:cubicBezTo>
                    <a:pt x="669656" y="517135"/>
                    <a:pt x="672446" y="511200"/>
                    <a:pt x="674344" y="504205"/>
                  </a:cubicBezTo>
                  <a:cubicBezTo>
                    <a:pt x="676242" y="497210"/>
                    <a:pt x="677190" y="489322"/>
                    <a:pt x="677190" y="480541"/>
                  </a:cubicBezTo>
                  <a:cubicBezTo>
                    <a:pt x="677190" y="473249"/>
                    <a:pt x="676446" y="466347"/>
                    <a:pt x="674958" y="459836"/>
                  </a:cubicBezTo>
                  <a:cubicBezTo>
                    <a:pt x="673470" y="453324"/>
                    <a:pt x="671107" y="447613"/>
                    <a:pt x="667870" y="442702"/>
                  </a:cubicBezTo>
                  <a:cubicBezTo>
                    <a:pt x="664633" y="437791"/>
                    <a:pt x="660447" y="433921"/>
                    <a:pt x="655313" y="431093"/>
                  </a:cubicBezTo>
                  <a:cubicBezTo>
                    <a:pt x="650178" y="428266"/>
                    <a:pt x="643964" y="426852"/>
                    <a:pt x="636672" y="426852"/>
                  </a:cubicBezTo>
                  <a:close/>
                  <a:moveTo>
                    <a:pt x="552658" y="426852"/>
                  </a:moveTo>
                  <a:cubicBezTo>
                    <a:pt x="550500" y="426852"/>
                    <a:pt x="548361" y="427131"/>
                    <a:pt x="546240" y="427689"/>
                  </a:cubicBezTo>
                  <a:cubicBezTo>
                    <a:pt x="544119" y="428247"/>
                    <a:pt x="541980" y="429252"/>
                    <a:pt x="539822" y="430703"/>
                  </a:cubicBezTo>
                  <a:cubicBezTo>
                    <a:pt x="537664" y="432154"/>
                    <a:pt x="535376" y="434144"/>
                    <a:pt x="532957" y="436674"/>
                  </a:cubicBezTo>
                  <a:cubicBezTo>
                    <a:pt x="530539" y="439204"/>
                    <a:pt x="527953" y="442479"/>
                    <a:pt x="525200" y="446497"/>
                  </a:cubicBezTo>
                  <a:lnTo>
                    <a:pt x="525200" y="431875"/>
                  </a:lnTo>
                  <a:cubicBezTo>
                    <a:pt x="525200" y="431279"/>
                    <a:pt x="525069" y="430777"/>
                    <a:pt x="524809" y="430368"/>
                  </a:cubicBezTo>
                  <a:cubicBezTo>
                    <a:pt x="524548" y="429958"/>
                    <a:pt x="524121" y="429586"/>
                    <a:pt x="523525" y="429252"/>
                  </a:cubicBezTo>
                  <a:cubicBezTo>
                    <a:pt x="522930" y="428917"/>
                    <a:pt x="522093" y="428693"/>
                    <a:pt x="521014" y="428582"/>
                  </a:cubicBezTo>
                  <a:cubicBezTo>
                    <a:pt x="519935" y="428470"/>
                    <a:pt x="518577" y="428414"/>
                    <a:pt x="516940" y="428414"/>
                  </a:cubicBezTo>
                  <a:cubicBezTo>
                    <a:pt x="515228" y="428414"/>
                    <a:pt x="513851" y="428470"/>
                    <a:pt x="512810" y="428582"/>
                  </a:cubicBezTo>
                  <a:cubicBezTo>
                    <a:pt x="511768" y="428693"/>
                    <a:pt x="510912" y="428917"/>
                    <a:pt x="510242" y="429252"/>
                  </a:cubicBezTo>
                  <a:cubicBezTo>
                    <a:pt x="509573" y="429586"/>
                    <a:pt x="509126" y="429958"/>
                    <a:pt x="508903" y="430368"/>
                  </a:cubicBezTo>
                  <a:cubicBezTo>
                    <a:pt x="508680" y="430777"/>
                    <a:pt x="508568" y="431279"/>
                    <a:pt x="508568" y="431875"/>
                  </a:cubicBezTo>
                  <a:lnTo>
                    <a:pt x="508568" y="532334"/>
                  </a:lnTo>
                  <a:cubicBezTo>
                    <a:pt x="508568" y="532929"/>
                    <a:pt x="508698" y="533431"/>
                    <a:pt x="508959" y="533841"/>
                  </a:cubicBezTo>
                  <a:cubicBezTo>
                    <a:pt x="509219" y="534250"/>
                    <a:pt x="509703" y="534603"/>
                    <a:pt x="510410" y="534901"/>
                  </a:cubicBezTo>
                  <a:cubicBezTo>
                    <a:pt x="511117" y="535199"/>
                    <a:pt x="512066" y="535422"/>
                    <a:pt x="513256" y="535571"/>
                  </a:cubicBezTo>
                  <a:cubicBezTo>
                    <a:pt x="514447" y="535719"/>
                    <a:pt x="515935" y="535794"/>
                    <a:pt x="517721" y="535794"/>
                  </a:cubicBezTo>
                  <a:cubicBezTo>
                    <a:pt x="519581" y="535794"/>
                    <a:pt x="521107" y="535719"/>
                    <a:pt x="522297" y="535571"/>
                  </a:cubicBezTo>
                  <a:cubicBezTo>
                    <a:pt x="523488" y="535422"/>
                    <a:pt x="524418" y="535199"/>
                    <a:pt x="525088" y="534901"/>
                  </a:cubicBezTo>
                  <a:cubicBezTo>
                    <a:pt x="525758" y="534603"/>
                    <a:pt x="526241" y="534250"/>
                    <a:pt x="526539" y="533841"/>
                  </a:cubicBezTo>
                  <a:cubicBezTo>
                    <a:pt x="526837" y="533431"/>
                    <a:pt x="526986" y="532929"/>
                    <a:pt x="526986" y="532334"/>
                  </a:cubicBezTo>
                  <a:lnTo>
                    <a:pt x="526986" y="466254"/>
                  </a:lnTo>
                  <a:cubicBezTo>
                    <a:pt x="529590" y="462161"/>
                    <a:pt x="531971" y="458701"/>
                    <a:pt x="534129" y="455873"/>
                  </a:cubicBezTo>
                  <a:cubicBezTo>
                    <a:pt x="536287" y="453045"/>
                    <a:pt x="538352" y="450776"/>
                    <a:pt x="540324" y="449064"/>
                  </a:cubicBezTo>
                  <a:cubicBezTo>
                    <a:pt x="542296" y="447353"/>
                    <a:pt x="544175" y="446125"/>
                    <a:pt x="545961" y="445381"/>
                  </a:cubicBezTo>
                  <a:cubicBezTo>
                    <a:pt x="547747" y="444637"/>
                    <a:pt x="549570" y="444265"/>
                    <a:pt x="551431" y="444265"/>
                  </a:cubicBezTo>
                  <a:cubicBezTo>
                    <a:pt x="552993" y="444265"/>
                    <a:pt x="554444" y="444413"/>
                    <a:pt x="555784" y="444711"/>
                  </a:cubicBezTo>
                  <a:cubicBezTo>
                    <a:pt x="557123" y="445009"/>
                    <a:pt x="558332" y="445325"/>
                    <a:pt x="559411" y="445660"/>
                  </a:cubicBezTo>
                  <a:cubicBezTo>
                    <a:pt x="560490" y="445995"/>
                    <a:pt x="561458" y="446330"/>
                    <a:pt x="562314" y="446664"/>
                  </a:cubicBezTo>
                  <a:cubicBezTo>
                    <a:pt x="563169" y="446999"/>
                    <a:pt x="563895" y="447167"/>
                    <a:pt x="564490" y="447167"/>
                  </a:cubicBezTo>
                  <a:cubicBezTo>
                    <a:pt x="565086" y="447167"/>
                    <a:pt x="565551" y="446999"/>
                    <a:pt x="565886" y="446664"/>
                  </a:cubicBezTo>
                  <a:cubicBezTo>
                    <a:pt x="566220" y="446330"/>
                    <a:pt x="566499" y="445846"/>
                    <a:pt x="566723" y="445213"/>
                  </a:cubicBezTo>
                  <a:cubicBezTo>
                    <a:pt x="566946" y="444581"/>
                    <a:pt x="567095" y="443706"/>
                    <a:pt x="567169" y="442590"/>
                  </a:cubicBezTo>
                  <a:cubicBezTo>
                    <a:pt x="567244" y="441474"/>
                    <a:pt x="567281" y="440097"/>
                    <a:pt x="567281" y="438460"/>
                  </a:cubicBezTo>
                  <a:cubicBezTo>
                    <a:pt x="567281" y="436749"/>
                    <a:pt x="567262" y="435391"/>
                    <a:pt x="567225" y="434386"/>
                  </a:cubicBezTo>
                  <a:cubicBezTo>
                    <a:pt x="567188" y="433382"/>
                    <a:pt x="567113" y="432619"/>
                    <a:pt x="567002" y="432098"/>
                  </a:cubicBezTo>
                  <a:cubicBezTo>
                    <a:pt x="566890" y="431577"/>
                    <a:pt x="566760" y="431149"/>
                    <a:pt x="566611" y="430814"/>
                  </a:cubicBezTo>
                  <a:cubicBezTo>
                    <a:pt x="566462" y="430479"/>
                    <a:pt x="566165" y="430126"/>
                    <a:pt x="565718" y="429754"/>
                  </a:cubicBezTo>
                  <a:cubicBezTo>
                    <a:pt x="565272" y="429382"/>
                    <a:pt x="564509" y="429010"/>
                    <a:pt x="563430" y="428638"/>
                  </a:cubicBezTo>
                  <a:cubicBezTo>
                    <a:pt x="562351" y="428266"/>
                    <a:pt x="561142" y="427931"/>
                    <a:pt x="559802" y="427633"/>
                  </a:cubicBezTo>
                  <a:cubicBezTo>
                    <a:pt x="558463" y="427335"/>
                    <a:pt x="557179" y="427131"/>
                    <a:pt x="555951" y="427019"/>
                  </a:cubicBezTo>
                  <a:cubicBezTo>
                    <a:pt x="554723" y="426907"/>
                    <a:pt x="553626" y="426852"/>
                    <a:pt x="552658" y="426852"/>
                  </a:cubicBezTo>
                  <a:close/>
                  <a:moveTo>
                    <a:pt x="428945" y="426852"/>
                  </a:moveTo>
                  <a:cubicBezTo>
                    <a:pt x="420387" y="426852"/>
                    <a:pt x="412909" y="428228"/>
                    <a:pt x="406509" y="430982"/>
                  </a:cubicBezTo>
                  <a:cubicBezTo>
                    <a:pt x="400110" y="433735"/>
                    <a:pt x="394770" y="437605"/>
                    <a:pt x="390492" y="442590"/>
                  </a:cubicBezTo>
                  <a:cubicBezTo>
                    <a:pt x="386213" y="447576"/>
                    <a:pt x="383013" y="453511"/>
                    <a:pt x="380892" y="460394"/>
                  </a:cubicBezTo>
                  <a:cubicBezTo>
                    <a:pt x="378771" y="467277"/>
                    <a:pt x="377711" y="474812"/>
                    <a:pt x="377711" y="482997"/>
                  </a:cubicBezTo>
                  <a:cubicBezTo>
                    <a:pt x="377711" y="491480"/>
                    <a:pt x="378716" y="499071"/>
                    <a:pt x="380725" y="505768"/>
                  </a:cubicBezTo>
                  <a:cubicBezTo>
                    <a:pt x="382734" y="512465"/>
                    <a:pt x="385785" y="518158"/>
                    <a:pt x="389878" y="522846"/>
                  </a:cubicBezTo>
                  <a:cubicBezTo>
                    <a:pt x="393970" y="527534"/>
                    <a:pt x="399086" y="531106"/>
                    <a:pt x="405226" y="533561"/>
                  </a:cubicBezTo>
                  <a:cubicBezTo>
                    <a:pt x="411365" y="536017"/>
                    <a:pt x="418564" y="537245"/>
                    <a:pt x="426824" y="537245"/>
                  </a:cubicBezTo>
                  <a:cubicBezTo>
                    <a:pt x="435307" y="537245"/>
                    <a:pt x="442767" y="535850"/>
                    <a:pt x="449204" y="533059"/>
                  </a:cubicBezTo>
                  <a:cubicBezTo>
                    <a:pt x="455641" y="530269"/>
                    <a:pt x="460999" y="526380"/>
                    <a:pt x="465278" y="521395"/>
                  </a:cubicBezTo>
                  <a:cubicBezTo>
                    <a:pt x="469556" y="516409"/>
                    <a:pt x="472775" y="510474"/>
                    <a:pt x="474933" y="503591"/>
                  </a:cubicBezTo>
                  <a:cubicBezTo>
                    <a:pt x="477091" y="496708"/>
                    <a:pt x="478170" y="489173"/>
                    <a:pt x="478170" y="480988"/>
                  </a:cubicBezTo>
                  <a:cubicBezTo>
                    <a:pt x="478170" y="472579"/>
                    <a:pt x="477147" y="465026"/>
                    <a:pt x="475100" y="458329"/>
                  </a:cubicBezTo>
                  <a:cubicBezTo>
                    <a:pt x="473054" y="451632"/>
                    <a:pt x="469984" y="445939"/>
                    <a:pt x="465892" y="441251"/>
                  </a:cubicBezTo>
                  <a:cubicBezTo>
                    <a:pt x="461799" y="436563"/>
                    <a:pt x="456683" y="432991"/>
                    <a:pt x="450544" y="430535"/>
                  </a:cubicBezTo>
                  <a:cubicBezTo>
                    <a:pt x="444405" y="428080"/>
                    <a:pt x="437205" y="426852"/>
                    <a:pt x="428945" y="426852"/>
                  </a:cubicBezTo>
                  <a:close/>
                  <a:moveTo>
                    <a:pt x="216232" y="426852"/>
                  </a:moveTo>
                  <a:cubicBezTo>
                    <a:pt x="210503" y="426852"/>
                    <a:pt x="204828" y="428321"/>
                    <a:pt x="199210" y="431261"/>
                  </a:cubicBezTo>
                  <a:cubicBezTo>
                    <a:pt x="193592" y="434200"/>
                    <a:pt x="187955" y="438832"/>
                    <a:pt x="182300" y="445158"/>
                  </a:cubicBezTo>
                  <a:lnTo>
                    <a:pt x="182300" y="431875"/>
                  </a:lnTo>
                  <a:cubicBezTo>
                    <a:pt x="182300" y="431279"/>
                    <a:pt x="182169" y="430777"/>
                    <a:pt x="181909" y="430368"/>
                  </a:cubicBezTo>
                  <a:cubicBezTo>
                    <a:pt x="181648" y="429958"/>
                    <a:pt x="181221" y="429586"/>
                    <a:pt x="180625" y="429252"/>
                  </a:cubicBezTo>
                  <a:cubicBezTo>
                    <a:pt x="180030" y="428917"/>
                    <a:pt x="179193" y="428693"/>
                    <a:pt x="178114" y="428582"/>
                  </a:cubicBezTo>
                  <a:cubicBezTo>
                    <a:pt x="177035" y="428470"/>
                    <a:pt x="175677" y="428414"/>
                    <a:pt x="174040" y="428414"/>
                  </a:cubicBezTo>
                  <a:cubicBezTo>
                    <a:pt x="172328" y="428414"/>
                    <a:pt x="170951" y="428470"/>
                    <a:pt x="169910" y="428582"/>
                  </a:cubicBezTo>
                  <a:cubicBezTo>
                    <a:pt x="168868" y="428693"/>
                    <a:pt x="168012" y="428917"/>
                    <a:pt x="167342" y="429252"/>
                  </a:cubicBezTo>
                  <a:cubicBezTo>
                    <a:pt x="166673" y="429586"/>
                    <a:pt x="166226" y="429958"/>
                    <a:pt x="166003" y="430368"/>
                  </a:cubicBezTo>
                  <a:cubicBezTo>
                    <a:pt x="165780" y="430777"/>
                    <a:pt x="165668" y="431279"/>
                    <a:pt x="165668" y="431875"/>
                  </a:cubicBezTo>
                  <a:lnTo>
                    <a:pt x="165668" y="532334"/>
                  </a:lnTo>
                  <a:cubicBezTo>
                    <a:pt x="165668" y="532929"/>
                    <a:pt x="165798" y="533431"/>
                    <a:pt x="166059" y="533841"/>
                  </a:cubicBezTo>
                  <a:cubicBezTo>
                    <a:pt x="166319" y="534250"/>
                    <a:pt x="166803" y="534603"/>
                    <a:pt x="167510" y="534901"/>
                  </a:cubicBezTo>
                  <a:cubicBezTo>
                    <a:pt x="168217" y="535199"/>
                    <a:pt x="169166" y="535422"/>
                    <a:pt x="170356" y="535571"/>
                  </a:cubicBezTo>
                  <a:cubicBezTo>
                    <a:pt x="171547" y="535719"/>
                    <a:pt x="173035" y="535794"/>
                    <a:pt x="174821" y="535794"/>
                  </a:cubicBezTo>
                  <a:cubicBezTo>
                    <a:pt x="176681" y="535794"/>
                    <a:pt x="178207" y="535719"/>
                    <a:pt x="179398" y="535571"/>
                  </a:cubicBezTo>
                  <a:cubicBezTo>
                    <a:pt x="180588" y="535422"/>
                    <a:pt x="181518" y="535199"/>
                    <a:pt x="182188" y="534901"/>
                  </a:cubicBezTo>
                  <a:cubicBezTo>
                    <a:pt x="182858" y="534603"/>
                    <a:pt x="183341" y="534250"/>
                    <a:pt x="183639" y="533841"/>
                  </a:cubicBezTo>
                  <a:cubicBezTo>
                    <a:pt x="183937" y="533431"/>
                    <a:pt x="184086" y="532929"/>
                    <a:pt x="184086" y="532334"/>
                  </a:cubicBezTo>
                  <a:lnTo>
                    <a:pt x="184086" y="462124"/>
                  </a:lnTo>
                  <a:cubicBezTo>
                    <a:pt x="189146" y="455799"/>
                    <a:pt x="193983" y="450999"/>
                    <a:pt x="198596" y="447725"/>
                  </a:cubicBezTo>
                  <a:cubicBezTo>
                    <a:pt x="203210" y="444451"/>
                    <a:pt x="207824" y="442813"/>
                    <a:pt x="212437" y="442813"/>
                  </a:cubicBezTo>
                  <a:cubicBezTo>
                    <a:pt x="216009" y="442813"/>
                    <a:pt x="219153" y="443483"/>
                    <a:pt x="221869" y="444823"/>
                  </a:cubicBezTo>
                  <a:cubicBezTo>
                    <a:pt x="224585" y="446162"/>
                    <a:pt x="226799" y="448097"/>
                    <a:pt x="228511" y="450627"/>
                  </a:cubicBezTo>
                  <a:cubicBezTo>
                    <a:pt x="230222" y="453157"/>
                    <a:pt x="231525" y="456171"/>
                    <a:pt x="232417" y="459668"/>
                  </a:cubicBezTo>
                  <a:cubicBezTo>
                    <a:pt x="233310" y="463166"/>
                    <a:pt x="233757" y="467779"/>
                    <a:pt x="233757" y="473509"/>
                  </a:cubicBezTo>
                  <a:lnTo>
                    <a:pt x="233757" y="532334"/>
                  </a:lnTo>
                  <a:cubicBezTo>
                    <a:pt x="233757" y="532929"/>
                    <a:pt x="233906" y="533431"/>
                    <a:pt x="234203" y="533841"/>
                  </a:cubicBezTo>
                  <a:cubicBezTo>
                    <a:pt x="234501" y="534250"/>
                    <a:pt x="234985" y="534603"/>
                    <a:pt x="235655" y="534901"/>
                  </a:cubicBezTo>
                  <a:cubicBezTo>
                    <a:pt x="236324" y="535199"/>
                    <a:pt x="237254" y="535422"/>
                    <a:pt x="238445" y="535571"/>
                  </a:cubicBezTo>
                  <a:cubicBezTo>
                    <a:pt x="239636" y="535719"/>
                    <a:pt x="241161" y="535794"/>
                    <a:pt x="243022" y="535794"/>
                  </a:cubicBezTo>
                  <a:cubicBezTo>
                    <a:pt x="244807" y="535794"/>
                    <a:pt x="246296" y="535719"/>
                    <a:pt x="247486" y="535571"/>
                  </a:cubicBezTo>
                  <a:cubicBezTo>
                    <a:pt x="248677" y="535422"/>
                    <a:pt x="249607" y="535199"/>
                    <a:pt x="250277" y="534901"/>
                  </a:cubicBezTo>
                  <a:cubicBezTo>
                    <a:pt x="250947" y="534603"/>
                    <a:pt x="251430" y="534250"/>
                    <a:pt x="251728" y="533841"/>
                  </a:cubicBezTo>
                  <a:cubicBezTo>
                    <a:pt x="252026" y="533431"/>
                    <a:pt x="252174" y="532929"/>
                    <a:pt x="252174" y="532334"/>
                  </a:cubicBezTo>
                  <a:lnTo>
                    <a:pt x="252174" y="471054"/>
                  </a:lnTo>
                  <a:cubicBezTo>
                    <a:pt x="252174" y="463910"/>
                    <a:pt x="251561" y="457789"/>
                    <a:pt x="250333" y="452692"/>
                  </a:cubicBezTo>
                  <a:cubicBezTo>
                    <a:pt x="249105" y="447595"/>
                    <a:pt x="247077" y="443148"/>
                    <a:pt x="244249" y="439353"/>
                  </a:cubicBezTo>
                  <a:cubicBezTo>
                    <a:pt x="241422" y="435558"/>
                    <a:pt x="237720" y="432526"/>
                    <a:pt x="233143" y="430256"/>
                  </a:cubicBezTo>
                  <a:cubicBezTo>
                    <a:pt x="228567" y="427986"/>
                    <a:pt x="222930" y="426852"/>
                    <a:pt x="216232" y="426852"/>
                  </a:cubicBezTo>
                  <a:close/>
                  <a:moveTo>
                    <a:pt x="4074899" y="401514"/>
                  </a:moveTo>
                  <a:cubicBezTo>
                    <a:pt x="4073113" y="401514"/>
                    <a:pt x="4071625" y="401588"/>
                    <a:pt x="4070435" y="401737"/>
                  </a:cubicBezTo>
                  <a:cubicBezTo>
                    <a:pt x="4069244" y="401886"/>
                    <a:pt x="4068295" y="402128"/>
                    <a:pt x="4067588" y="402462"/>
                  </a:cubicBezTo>
                  <a:cubicBezTo>
                    <a:pt x="4066881" y="402797"/>
                    <a:pt x="4066398" y="403188"/>
                    <a:pt x="4066137" y="403634"/>
                  </a:cubicBezTo>
                  <a:cubicBezTo>
                    <a:pt x="4065877" y="404081"/>
                    <a:pt x="4065746" y="404565"/>
                    <a:pt x="4065746" y="405086"/>
                  </a:cubicBezTo>
                  <a:lnTo>
                    <a:pt x="4065746" y="428972"/>
                  </a:lnTo>
                  <a:lnTo>
                    <a:pt x="4051794" y="428972"/>
                  </a:lnTo>
                  <a:cubicBezTo>
                    <a:pt x="4051198" y="428972"/>
                    <a:pt x="4050659" y="429103"/>
                    <a:pt x="4050175" y="429363"/>
                  </a:cubicBezTo>
                  <a:cubicBezTo>
                    <a:pt x="4049692" y="429624"/>
                    <a:pt x="4049301" y="430070"/>
                    <a:pt x="4049003" y="430703"/>
                  </a:cubicBezTo>
                  <a:cubicBezTo>
                    <a:pt x="4048706" y="431335"/>
                    <a:pt x="4048464" y="432135"/>
                    <a:pt x="4048278" y="433102"/>
                  </a:cubicBezTo>
                  <a:cubicBezTo>
                    <a:pt x="4048092" y="434070"/>
                    <a:pt x="4047999" y="435260"/>
                    <a:pt x="4047999" y="436674"/>
                  </a:cubicBezTo>
                  <a:cubicBezTo>
                    <a:pt x="4047999" y="439353"/>
                    <a:pt x="4048334" y="441288"/>
                    <a:pt x="4049003" y="442479"/>
                  </a:cubicBezTo>
                  <a:cubicBezTo>
                    <a:pt x="4049673" y="443669"/>
                    <a:pt x="4050566" y="444265"/>
                    <a:pt x="4051682" y="444265"/>
                  </a:cubicBezTo>
                  <a:lnTo>
                    <a:pt x="4065746" y="444265"/>
                  </a:lnTo>
                  <a:lnTo>
                    <a:pt x="4065746" y="502977"/>
                  </a:lnTo>
                  <a:cubicBezTo>
                    <a:pt x="4065746" y="508782"/>
                    <a:pt x="4066286" y="513823"/>
                    <a:pt x="4067365" y="518102"/>
                  </a:cubicBezTo>
                  <a:cubicBezTo>
                    <a:pt x="4068444" y="522381"/>
                    <a:pt x="4070174" y="525915"/>
                    <a:pt x="4072555" y="528706"/>
                  </a:cubicBezTo>
                  <a:cubicBezTo>
                    <a:pt x="4074937" y="531496"/>
                    <a:pt x="4077988" y="533580"/>
                    <a:pt x="4081708" y="534957"/>
                  </a:cubicBezTo>
                  <a:cubicBezTo>
                    <a:pt x="4085429" y="536333"/>
                    <a:pt x="4089894" y="537022"/>
                    <a:pt x="4095103" y="537022"/>
                  </a:cubicBezTo>
                  <a:cubicBezTo>
                    <a:pt x="4096814" y="537022"/>
                    <a:pt x="4098526" y="536910"/>
                    <a:pt x="4100237" y="536687"/>
                  </a:cubicBezTo>
                  <a:cubicBezTo>
                    <a:pt x="4101949" y="536464"/>
                    <a:pt x="4103567" y="536185"/>
                    <a:pt x="4105093" y="535850"/>
                  </a:cubicBezTo>
                  <a:cubicBezTo>
                    <a:pt x="4106618" y="535515"/>
                    <a:pt x="4107976" y="535087"/>
                    <a:pt x="4109167" y="534566"/>
                  </a:cubicBezTo>
                  <a:cubicBezTo>
                    <a:pt x="4110358" y="534045"/>
                    <a:pt x="4111251" y="533487"/>
                    <a:pt x="4111846" y="532892"/>
                  </a:cubicBezTo>
                  <a:cubicBezTo>
                    <a:pt x="4112441" y="532296"/>
                    <a:pt x="4112888" y="531366"/>
                    <a:pt x="4113185" y="530101"/>
                  </a:cubicBezTo>
                  <a:cubicBezTo>
                    <a:pt x="4113483" y="528836"/>
                    <a:pt x="4113632" y="527125"/>
                    <a:pt x="4113632" y="524967"/>
                  </a:cubicBezTo>
                  <a:cubicBezTo>
                    <a:pt x="4113632" y="523627"/>
                    <a:pt x="4113557" y="522511"/>
                    <a:pt x="4113409" y="521618"/>
                  </a:cubicBezTo>
                  <a:cubicBezTo>
                    <a:pt x="4113260" y="520725"/>
                    <a:pt x="4113092" y="520018"/>
                    <a:pt x="4112906" y="519497"/>
                  </a:cubicBezTo>
                  <a:cubicBezTo>
                    <a:pt x="4112720" y="518976"/>
                    <a:pt x="4112460" y="518623"/>
                    <a:pt x="4112125" y="518437"/>
                  </a:cubicBezTo>
                  <a:cubicBezTo>
                    <a:pt x="4111790" y="518251"/>
                    <a:pt x="4111437" y="518158"/>
                    <a:pt x="4111065" y="518158"/>
                  </a:cubicBezTo>
                  <a:cubicBezTo>
                    <a:pt x="4110469" y="518158"/>
                    <a:pt x="4109800" y="518325"/>
                    <a:pt x="4109055" y="518660"/>
                  </a:cubicBezTo>
                  <a:cubicBezTo>
                    <a:pt x="4108311" y="518995"/>
                    <a:pt x="4107418" y="519348"/>
                    <a:pt x="4106377" y="519720"/>
                  </a:cubicBezTo>
                  <a:cubicBezTo>
                    <a:pt x="4105335" y="520092"/>
                    <a:pt x="4104144" y="520446"/>
                    <a:pt x="4102805" y="520781"/>
                  </a:cubicBezTo>
                  <a:cubicBezTo>
                    <a:pt x="4101465" y="521116"/>
                    <a:pt x="4099940" y="521283"/>
                    <a:pt x="4098228" y="521283"/>
                  </a:cubicBezTo>
                  <a:cubicBezTo>
                    <a:pt x="4092945" y="521283"/>
                    <a:pt x="4089280" y="519516"/>
                    <a:pt x="4087233" y="515981"/>
                  </a:cubicBezTo>
                  <a:cubicBezTo>
                    <a:pt x="4085187" y="512446"/>
                    <a:pt x="4084164" y="507219"/>
                    <a:pt x="4084164" y="500298"/>
                  </a:cubicBezTo>
                  <a:lnTo>
                    <a:pt x="4084164" y="444265"/>
                  </a:lnTo>
                  <a:lnTo>
                    <a:pt x="4109948" y="444265"/>
                  </a:lnTo>
                  <a:cubicBezTo>
                    <a:pt x="4111065" y="444265"/>
                    <a:pt x="4111958" y="443669"/>
                    <a:pt x="4112627" y="442479"/>
                  </a:cubicBezTo>
                  <a:cubicBezTo>
                    <a:pt x="4113297" y="441288"/>
                    <a:pt x="4113632" y="439353"/>
                    <a:pt x="4113632" y="436674"/>
                  </a:cubicBezTo>
                  <a:cubicBezTo>
                    <a:pt x="4113632" y="435260"/>
                    <a:pt x="4113557" y="434070"/>
                    <a:pt x="4113409" y="433102"/>
                  </a:cubicBezTo>
                  <a:cubicBezTo>
                    <a:pt x="4113260" y="432135"/>
                    <a:pt x="4113018" y="431335"/>
                    <a:pt x="4112683" y="430703"/>
                  </a:cubicBezTo>
                  <a:cubicBezTo>
                    <a:pt x="4112348" y="430070"/>
                    <a:pt x="4111958" y="429624"/>
                    <a:pt x="4111511" y="429363"/>
                  </a:cubicBezTo>
                  <a:cubicBezTo>
                    <a:pt x="4111065" y="429103"/>
                    <a:pt x="4110544" y="428972"/>
                    <a:pt x="4109948" y="428972"/>
                  </a:cubicBezTo>
                  <a:lnTo>
                    <a:pt x="4084164" y="428972"/>
                  </a:lnTo>
                  <a:lnTo>
                    <a:pt x="4084164" y="405086"/>
                  </a:lnTo>
                  <a:cubicBezTo>
                    <a:pt x="4084164" y="404565"/>
                    <a:pt x="4084015" y="404081"/>
                    <a:pt x="4083717" y="403634"/>
                  </a:cubicBezTo>
                  <a:cubicBezTo>
                    <a:pt x="4083420" y="403188"/>
                    <a:pt x="4082936" y="402797"/>
                    <a:pt x="4082266" y="402462"/>
                  </a:cubicBezTo>
                  <a:cubicBezTo>
                    <a:pt x="4081597" y="402128"/>
                    <a:pt x="4080666" y="401886"/>
                    <a:pt x="4079476" y="401737"/>
                  </a:cubicBezTo>
                  <a:cubicBezTo>
                    <a:pt x="4078285" y="401588"/>
                    <a:pt x="4076760" y="401514"/>
                    <a:pt x="4074899" y="401514"/>
                  </a:cubicBezTo>
                  <a:close/>
                  <a:moveTo>
                    <a:pt x="2408024" y="401514"/>
                  </a:moveTo>
                  <a:cubicBezTo>
                    <a:pt x="2406238" y="401514"/>
                    <a:pt x="2404750" y="401588"/>
                    <a:pt x="2403560" y="401737"/>
                  </a:cubicBezTo>
                  <a:cubicBezTo>
                    <a:pt x="2402369" y="401886"/>
                    <a:pt x="2401420" y="402128"/>
                    <a:pt x="2400713" y="402462"/>
                  </a:cubicBezTo>
                  <a:cubicBezTo>
                    <a:pt x="2400006" y="402797"/>
                    <a:pt x="2399523" y="403188"/>
                    <a:pt x="2399262" y="403634"/>
                  </a:cubicBezTo>
                  <a:cubicBezTo>
                    <a:pt x="2399002" y="404081"/>
                    <a:pt x="2398871" y="404565"/>
                    <a:pt x="2398871" y="405086"/>
                  </a:cubicBezTo>
                  <a:lnTo>
                    <a:pt x="2398871" y="428972"/>
                  </a:lnTo>
                  <a:lnTo>
                    <a:pt x="2384919" y="428972"/>
                  </a:lnTo>
                  <a:cubicBezTo>
                    <a:pt x="2384323" y="428972"/>
                    <a:pt x="2383784" y="429103"/>
                    <a:pt x="2383300" y="429363"/>
                  </a:cubicBezTo>
                  <a:cubicBezTo>
                    <a:pt x="2382817" y="429624"/>
                    <a:pt x="2382426" y="430070"/>
                    <a:pt x="2382128" y="430703"/>
                  </a:cubicBezTo>
                  <a:cubicBezTo>
                    <a:pt x="2381831" y="431335"/>
                    <a:pt x="2381589" y="432135"/>
                    <a:pt x="2381403" y="433102"/>
                  </a:cubicBezTo>
                  <a:cubicBezTo>
                    <a:pt x="2381217" y="434070"/>
                    <a:pt x="2381124" y="435260"/>
                    <a:pt x="2381124" y="436674"/>
                  </a:cubicBezTo>
                  <a:cubicBezTo>
                    <a:pt x="2381124" y="439353"/>
                    <a:pt x="2381459" y="441288"/>
                    <a:pt x="2382128" y="442479"/>
                  </a:cubicBezTo>
                  <a:cubicBezTo>
                    <a:pt x="2382798" y="443669"/>
                    <a:pt x="2383691" y="444265"/>
                    <a:pt x="2384807" y="444265"/>
                  </a:cubicBezTo>
                  <a:lnTo>
                    <a:pt x="2398871" y="444265"/>
                  </a:lnTo>
                  <a:lnTo>
                    <a:pt x="2398871" y="502977"/>
                  </a:lnTo>
                  <a:cubicBezTo>
                    <a:pt x="2398871" y="508782"/>
                    <a:pt x="2399411" y="513823"/>
                    <a:pt x="2400490" y="518102"/>
                  </a:cubicBezTo>
                  <a:cubicBezTo>
                    <a:pt x="2401569" y="522381"/>
                    <a:pt x="2403299" y="525915"/>
                    <a:pt x="2405680" y="528706"/>
                  </a:cubicBezTo>
                  <a:cubicBezTo>
                    <a:pt x="2408062" y="531496"/>
                    <a:pt x="2411113" y="533580"/>
                    <a:pt x="2414833" y="534957"/>
                  </a:cubicBezTo>
                  <a:cubicBezTo>
                    <a:pt x="2418554" y="536333"/>
                    <a:pt x="2423019" y="537022"/>
                    <a:pt x="2428228" y="537022"/>
                  </a:cubicBezTo>
                  <a:cubicBezTo>
                    <a:pt x="2429939" y="537022"/>
                    <a:pt x="2431651" y="536910"/>
                    <a:pt x="2433362" y="536687"/>
                  </a:cubicBezTo>
                  <a:cubicBezTo>
                    <a:pt x="2435074" y="536464"/>
                    <a:pt x="2436692" y="536185"/>
                    <a:pt x="2438218" y="535850"/>
                  </a:cubicBezTo>
                  <a:cubicBezTo>
                    <a:pt x="2439743" y="535515"/>
                    <a:pt x="2441101" y="535087"/>
                    <a:pt x="2442292" y="534566"/>
                  </a:cubicBezTo>
                  <a:cubicBezTo>
                    <a:pt x="2443483" y="534045"/>
                    <a:pt x="2444376" y="533487"/>
                    <a:pt x="2444971" y="532892"/>
                  </a:cubicBezTo>
                  <a:cubicBezTo>
                    <a:pt x="2445566" y="532296"/>
                    <a:pt x="2446013" y="531366"/>
                    <a:pt x="2446310" y="530101"/>
                  </a:cubicBezTo>
                  <a:cubicBezTo>
                    <a:pt x="2446608" y="528836"/>
                    <a:pt x="2446757" y="527125"/>
                    <a:pt x="2446757" y="524967"/>
                  </a:cubicBezTo>
                  <a:cubicBezTo>
                    <a:pt x="2446757" y="523627"/>
                    <a:pt x="2446682" y="522511"/>
                    <a:pt x="2446534" y="521618"/>
                  </a:cubicBezTo>
                  <a:cubicBezTo>
                    <a:pt x="2446385" y="520725"/>
                    <a:pt x="2446217" y="520018"/>
                    <a:pt x="2446031" y="519497"/>
                  </a:cubicBezTo>
                  <a:cubicBezTo>
                    <a:pt x="2445845" y="518976"/>
                    <a:pt x="2445585" y="518623"/>
                    <a:pt x="2445250" y="518437"/>
                  </a:cubicBezTo>
                  <a:cubicBezTo>
                    <a:pt x="2444915" y="518251"/>
                    <a:pt x="2444562" y="518158"/>
                    <a:pt x="2444190" y="518158"/>
                  </a:cubicBezTo>
                  <a:cubicBezTo>
                    <a:pt x="2443594" y="518158"/>
                    <a:pt x="2442925" y="518325"/>
                    <a:pt x="2442180" y="518660"/>
                  </a:cubicBezTo>
                  <a:cubicBezTo>
                    <a:pt x="2441436" y="518995"/>
                    <a:pt x="2440543" y="519348"/>
                    <a:pt x="2439502" y="519720"/>
                  </a:cubicBezTo>
                  <a:cubicBezTo>
                    <a:pt x="2438460" y="520092"/>
                    <a:pt x="2437269" y="520446"/>
                    <a:pt x="2435930" y="520781"/>
                  </a:cubicBezTo>
                  <a:cubicBezTo>
                    <a:pt x="2434590" y="521116"/>
                    <a:pt x="2433065" y="521283"/>
                    <a:pt x="2431353" y="521283"/>
                  </a:cubicBezTo>
                  <a:cubicBezTo>
                    <a:pt x="2426070" y="521283"/>
                    <a:pt x="2422405" y="519516"/>
                    <a:pt x="2420358" y="515981"/>
                  </a:cubicBezTo>
                  <a:cubicBezTo>
                    <a:pt x="2418312" y="512446"/>
                    <a:pt x="2417289" y="507219"/>
                    <a:pt x="2417289" y="500298"/>
                  </a:cubicBezTo>
                  <a:lnTo>
                    <a:pt x="2417289" y="444265"/>
                  </a:lnTo>
                  <a:lnTo>
                    <a:pt x="2443073" y="444265"/>
                  </a:lnTo>
                  <a:cubicBezTo>
                    <a:pt x="2444190" y="444265"/>
                    <a:pt x="2445083" y="443669"/>
                    <a:pt x="2445752" y="442479"/>
                  </a:cubicBezTo>
                  <a:cubicBezTo>
                    <a:pt x="2446422" y="441288"/>
                    <a:pt x="2446757" y="439353"/>
                    <a:pt x="2446757" y="436674"/>
                  </a:cubicBezTo>
                  <a:cubicBezTo>
                    <a:pt x="2446757" y="435260"/>
                    <a:pt x="2446682" y="434070"/>
                    <a:pt x="2446534" y="433102"/>
                  </a:cubicBezTo>
                  <a:cubicBezTo>
                    <a:pt x="2446385" y="432135"/>
                    <a:pt x="2446143" y="431335"/>
                    <a:pt x="2445808" y="430703"/>
                  </a:cubicBezTo>
                  <a:cubicBezTo>
                    <a:pt x="2445473" y="430070"/>
                    <a:pt x="2445083" y="429624"/>
                    <a:pt x="2444636" y="429363"/>
                  </a:cubicBezTo>
                  <a:cubicBezTo>
                    <a:pt x="2444190" y="429103"/>
                    <a:pt x="2443669" y="428972"/>
                    <a:pt x="2443073" y="428972"/>
                  </a:cubicBezTo>
                  <a:lnTo>
                    <a:pt x="2417289" y="428972"/>
                  </a:lnTo>
                  <a:lnTo>
                    <a:pt x="2417289" y="405086"/>
                  </a:lnTo>
                  <a:cubicBezTo>
                    <a:pt x="2417289" y="404565"/>
                    <a:pt x="2417140" y="404081"/>
                    <a:pt x="2416842" y="403634"/>
                  </a:cubicBezTo>
                  <a:cubicBezTo>
                    <a:pt x="2416545" y="403188"/>
                    <a:pt x="2416061" y="402797"/>
                    <a:pt x="2415391" y="402462"/>
                  </a:cubicBezTo>
                  <a:cubicBezTo>
                    <a:pt x="2414722" y="402128"/>
                    <a:pt x="2413791" y="401886"/>
                    <a:pt x="2412601" y="401737"/>
                  </a:cubicBezTo>
                  <a:cubicBezTo>
                    <a:pt x="2411410" y="401588"/>
                    <a:pt x="2409885" y="401514"/>
                    <a:pt x="2408024" y="401514"/>
                  </a:cubicBezTo>
                  <a:close/>
                  <a:moveTo>
                    <a:pt x="117783" y="387003"/>
                  </a:moveTo>
                  <a:cubicBezTo>
                    <a:pt x="113392" y="387003"/>
                    <a:pt x="110378" y="387784"/>
                    <a:pt x="108741" y="389347"/>
                  </a:cubicBezTo>
                  <a:cubicBezTo>
                    <a:pt x="107104" y="390910"/>
                    <a:pt x="106286" y="393849"/>
                    <a:pt x="106286" y="398165"/>
                  </a:cubicBezTo>
                  <a:cubicBezTo>
                    <a:pt x="106286" y="402407"/>
                    <a:pt x="107086" y="405290"/>
                    <a:pt x="108685" y="406816"/>
                  </a:cubicBezTo>
                  <a:cubicBezTo>
                    <a:pt x="110285" y="408341"/>
                    <a:pt x="113243" y="409104"/>
                    <a:pt x="117559" y="409104"/>
                  </a:cubicBezTo>
                  <a:cubicBezTo>
                    <a:pt x="121950" y="409104"/>
                    <a:pt x="124964" y="408323"/>
                    <a:pt x="126601" y="406760"/>
                  </a:cubicBezTo>
                  <a:cubicBezTo>
                    <a:pt x="128238" y="405197"/>
                    <a:pt x="129056" y="402258"/>
                    <a:pt x="129056" y="397942"/>
                  </a:cubicBezTo>
                  <a:cubicBezTo>
                    <a:pt x="129056" y="393700"/>
                    <a:pt x="128256" y="390817"/>
                    <a:pt x="126657" y="389291"/>
                  </a:cubicBezTo>
                  <a:cubicBezTo>
                    <a:pt x="125057" y="387766"/>
                    <a:pt x="122099" y="387003"/>
                    <a:pt x="117783" y="387003"/>
                  </a:cubicBezTo>
                  <a:close/>
                  <a:moveTo>
                    <a:pt x="3776127" y="380082"/>
                  </a:moveTo>
                  <a:cubicBezTo>
                    <a:pt x="3774341" y="380082"/>
                    <a:pt x="3772871" y="380175"/>
                    <a:pt x="3771718" y="380361"/>
                  </a:cubicBezTo>
                  <a:cubicBezTo>
                    <a:pt x="3770564" y="380548"/>
                    <a:pt x="3769616" y="380771"/>
                    <a:pt x="3768872" y="381031"/>
                  </a:cubicBezTo>
                  <a:cubicBezTo>
                    <a:pt x="3768127" y="381292"/>
                    <a:pt x="3767625" y="381664"/>
                    <a:pt x="3767365" y="382147"/>
                  </a:cubicBezTo>
                  <a:cubicBezTo>
                    <a:pt x="3767104" y="382631"/>
                    <a:pt x="3766974" y="383133"/>
                    <a:pt x="3766974" y="383654"/>
                  </a:cubicBezTo>
                  <a:lnTo>
                    <a:pt x="3766974" y="442032"/>
                  </a:lnTo>
                  <a:cubicBezTo>
                    <a:pt x="3762211" y="437046"/>
                    <a:pt x="3757393" y="433270"/>
                    <a:pt x="3752519" y="430703"/>
                  </a:cubicBezTo>
                  <a:cubicBezTo>
                    <a:pt x="3747645" y="428135"/>
                    <a:pt x="3742269" y="426852"/>
                    <a:pt x="3736390" y="426852"/>
                  </a:cubicBezTo>
                  <a:cubicBezTo>
                    <a:pt x="3729320" y="426852"/>
                    <a:pt x="3723088" y="428173"/>
                    <a:pt x="3717693" y="430814"/>
                  </a:cubicBezTo>
                  <a:cubicBezTo>
                    <a:pt x="3712298" y="433456"/>
                    <a:pt x="3707778" y="437232"/>
                    <a:pt x="3704131" y="442144"/>
                  </a:cubicBezTo>
                  <a:cubicBezTo>
                    <a:pt x="3700485" y="447055"/>
                    <a:pt x="3697732" y="452990"/>
                    <a:pt x="3695871" y="459947"/>
                  </a:cubicBezTo>
                  <a:cubicBezTo>
                    <a:pt x="3694011" y="466905"/>
                    <a:pt x="3693081" y="474700"/>
                    <a:pt x="3693081" y="483332"/>
                  </a:cubicBezTo>
                  <a:cubicBezTo>
                    <a:pt x="3693081" y="490625"/>
                    <a:pt x="3693825" y="497564"/>
                    <a:pt x="3695313" y="504149"/>
                  </a:cubicBezTo>
                  <a:cubicBezTo>
                    <a:pt x="3696802" y="510735"/>
                    <a:pt x="3699164" y="516465"/>
                    <a:pt x="3702401" y="521339"/>
                  </a:cubicBezTo>
                  <a:cubicBezTo>
                    <a:pt x="3705638" y="526213"/>
                    <a:pt x="3709861" y="530083"/>
                    <a:pt x="3715070" y="532948"/>
                  </a:cubicBezTo>
                  <a:cubicBezTo>
                    <a:pt x="3720279" y="535812"/>
                    <a:pt x="3726567" y="537245"/>
                    <a:pt x="3733934" y="537245"/>
                  </a:cubicBezTo>
                  <a:cubicBezTo>
                    <a:pt x="3740706" y="537245"/>
                    <a:pt x="3746938" y="535645"/>
                    <a:pt x="3752631" y="532445"/>
                  </a:cubicBezTo>
                  <a:cubicBezTo>
                    <a:pt x="3758323" y="529245"/>
                    <a:pt x="3763811" y="524781"/>
                    <a:pt x="3769095" y="519051"/>
                  </a:cubicBezTo>
                  <a:lnTo>
                    <a:pt x="3769095" y="532334"/>
                  </a:lnTo>
                  <a:cubicBezTo>
                    <a:pt x="3769095" y="532929"/>
                    <a:pt x="3769244" y="533450"/>
                    <a:pt x="3769541" y="533896"/>
                  </a:cubicBezTo>
                  <a:cubicBezTo>
                    <a:pt x="3769839" y="534343"/>
                    <a:pt x="3770323" y="534696"/>
                    <a:pt x="3770992" y="534957"/>
                  </a:cubicBezTo>
                  <a:cubicBezTo>
                    <a:pt x="3771662" y="535217"/>
                    <a:pt x="3772518" y="535422"/>
                    <a:pt x="3773560" y="535571"/>
                  </a:cubicBezTo>
                  <a:cubicBezTo>
                    <a:pt x="3774601" y="535719"/>
                    <a:pt x="3775904" y="535794"/>
                    <a:pt x="3777466" y="535794"/>
                  </a:cubicBezTo>
                  <a:cubicBezTo>
                    <a:pt x="3778955" y="535794"/>
                    <a:pt x="3780220" y="535719"/>
                    <a:pt x="3781261" y="535571"/>
                  </a:cubicBezTo>
                  <a:cubicBezTo>
                    <a:pt x="3782303" y="535422"/>
                    <a:pt x="3783140" y="535217"/>
                    <a:pt x="3783773" y="534957"/>
                  </a:cubicBezTo>
                  <a:cubicBezTo>
                    <a:pt x="3784405" y="534696"/>
                    <a:pt x="3784852" y="534343"/>
                    <a:pt x="3785112" y="533896"/>
                  </a:cubicBezTo>
                  <a:cubicBezTo>
                    <a:pt x="3785373" y="533450"/>
                    <a:pt x="3785503" y="532929"/>
                    <a:pt x="3785503" y="532334"/>
                  </a:cubicBezTo>
                  <a:lnTo>
                    <a:pt x="3785503" y="383654"/>
                  </a:lnTo>
                  <a:cubicBezTo>
                    <a:pt x="3785503" y="383133"/>
                    <a:pt x="3785336" y="382631"/>
                    <a:pt x="3785001" y="382147"/>
                  </a:cubicBezTo>
                  <a:cubicBezTo>
                    <a:pt x="3784666" y="381664"/>
                    <a:pt x="3784164" y="381292"/>
                    <a:pt x="3783494" y="381031"/>
                  </a:cubicBezTo>
                  <a:cubicBezTo>
                    <a:pt x="3782824" y="380771"/>
                    <a:pt x="3781894" y="380548"/>
                    <a:pt x="3780703" y="380361"/>
                  </a:cubicBezTo>
                  <a:cubicBezTo>
                    <a:pt x="3779513" y="380175"/>
                    <a:pt x="3777987" y="380082"/>
                    <a:pt x="3776127" y="380082"/>
                  </a:cubicBezTo>
                  <a:close/>
                  <a:moveTo>
                    <a:pt x="2071152" y="380082"/>
                  </a:moveTo>
                  <a:cubicBezTo>
                    <a:pt x="2069366" y="380082"/>
                    <a:pt x="2067896" y="380175"/>
                    <a:pt x="2066743" y="380361"/>
                  </a:cubicBezTo>
                  <a:cubicBezTo>
                    <a:pt x="2065590" y="380548"/>
                    <a:pt x="2064641" y="380771"/>
                    <a:pt x="2063897" y="381031"/>
                  </a:cubicBezTo>
                  <a:cubicBezTo>
                    <a:pt x="2063152" y="381292"/>
                    <a:pt x="2062650" y="381664"/>
                    <a:pt x="2062390" y="382147"/>
                  </a:cubicBezTo>
                  <a:cubicBezTo>
                    <a:pt x="2062129" y="382631"/>
                    <a:pt x="2061999" y="383133"/>
                    <a:pt x="2061999" y="383654"/>
                  </a:cubicBezTo>
                  <a:lnTo>
                    <a:pt x="2061999" y="442032"/>
                  </a:lnTo>
                  <a:cubicBezTo>
                    <a:pt x="2057237" y="437046"/>
                    <a:pt x="2052418" y="433270"/>
                    <a:pt x="2047544" y="430703"/>
                  </a:cubicBezTo>
                  <a:cubicBezTo>
                    <a:pt x="2042670" y="428135"/>
                    <a:pt x="2037294" y="426852"/>
                    <a:pt x="2031415" y="426852"/>
                  </a:cubicBezTo>
                  <a:cubicBezTo>
                    <a:pt x="2024346" y="426852"/>
                    <a:pt x="2018113" y="428173"/>
                    <a:pt x="2012718" y="430814"/>
                  </a:cubicBezTo>
                  <a:cubicBezTo>
                    <a:pt x="2007323" y="433456"/>
                    <a:pt x="2002803" y="437232"/>
                    <a:pt x="1999156" y="442144"/>
                  </a:cubicBezTo>
                  <a:cubicBezTo>
                    <a:pt x="1995510" y="447055"/>
                    <a:pt x="1992757" y="452990"/>
                    <a:pt x="1990896" y="459947"/>
                  </a:cubicBezTo>
                  <a:cubicBezTo>
                    <a:pt x="1989036" y="466905"/>
                    <a:pt x="1988106" y="474700"/>
                    <a:pt x="1988106" y="483332"/>
                  </a:cubicBezTo>
                  <a:cubicBezTo>
                    <a:pt x="1988106" y="490625"/>
                    <a:pt x="1988850" y="497564"/>
                    <a:pt x="1990338" y="504149"/>
                  </a:cubicBezTo>
                  <a:cubicBezTo>
                    <a:pt x="1991827" y="510735"/>
                    <a:pt x="1994189" y="516465"/>
                    <a:pt x="1997426" y="521339"/>
                  </a:cubicBezTo>
                  <a:cubicBezTo>
                    <a:pt x="2000663" y="526213"/>
                    <a:pt x="2004886" y="530083"/>
                    <a:pt x="2010095" y="532948"/>
                  </a:cubicBezTo>
                  <a:cubicBezTo>
                    <a:pt x="2015304" y="535812"/>
                    <a:pt x="2021592" y="537245"/>
                    <a:pt x="2028959" y="537245"/>
                  </a:cubicBezTo>
                  <a:cubicBezTo>
                    <a:pt x="2035731" y="537245"/>
                    <a:pt x="2041963" y="535645"/>
                    <a:pt x="2047656" y="532445"/>
                  </a:cubicBezTo>
                  <a:cubicBezTo>
                    <a:pt x="2053348" y="529245"/>
                    <a:pt x="2058836" y="524781"/>
                    <a:pt x="2064120" y="519051"/>
                  </a:cubicBezTo>
                  <a:lnTo>
                    <a:pt x="2064120" y="532334"/>
                  </a:lnTo>
                  <a:cubicBezTo>
                    <a:pt x="2064120" y="532929"/>
                    <a:pt x="2064269" y="533450"/>
                    <a:pt x="2064566" y="533896"/>
                  </a:cubicBezTo>
                  <a:cubicBezTo>
                    <a:pt x="2064864" y="534343"/>
                    <a:pt x="2065348" y="534696"/>
                    <a:pt x="2066018" y="534957"/>
                  </a:cubicBezTo>
                  <a:cubicBezTo>
                    <a:pt x="2066687" y="535217"/>
                    <a:pt x="2067543" y="535422"/>
                    <a:pt x="2068585" y="535571"/>
                  </a:cubicBezTo>
                  <a:cubicBezTo>
                    <a:pt x="2069626" y="535719"/>
                    <a:pt x="2070929" y="535794"/>
                    <a:pt x="2072492" y="535794"/>
                  </a:cubicBezTo>
                  <a:cubicBezTo>
                    <a:pt x="2073980" y="535794"/>
                    <a:pt x="2075245" y="535719"/>
                    <a:pt x="2076287" y="535571"/>
                  </a:cubicBezTo>
                  <a:cubicBezTo>
                    <a:pt x="2077328" y="535422"/>
                    <a:pt x="2078165" y="535217"/>
                    <a:pt x="2078798" y="534957"/>
                  </a:cubicBezTo>
                  <a:cubicBezTo>
                    <a:pt x="2079431" y="534696"/>
                    <a:pt x="2079877" y="534343"/>
                    <a:pt x="2080137" y="533896"/>
                  </a:cubicBezTo>
                  <a:cubicBezTo>
                    <a:pt x="2080398" y="533450"/>
                    <a:pt x="2080528" y="532929"/>
                    <a:pt x="2080528" y="532334"/>
                  </a:cubicBezTo>
                  <a:lnTo>
                    <a:pt x="2080528" y="383654"/>
                  </a:lnTo>
                  <a:cubicBezTo>
                    <a:pt x="2080528" y="383133"/>
                    <a:pt x="2080361" y="382631"/>
                    <a:pt x="2080026" y="382147"/>
                  </a:cubicBezTo>
                  <a:cubicBezTo>
                    <a:pt x="2079691" y="381664"/>
                    <a:pt x="2079189" y="381292"/>
                    <a:pt x="2078519" y="381031"/>
                  </a:cubicBezTo>
                  <a:cubicBezTo>
                    <a:pt x="2077849" y="380771"/>
                    <a:pt x="2076919" y="380548"/>
                    <a:pt x="2075728" y="380361"/>
                  </a:cubicBezTo>
                  <a:cubicBezTo>
                    <a:pt x="2074538" y="380175"/>
                    <a:pt x="2073012" y="380082"/>
                    <a:pt x="2071152" y="380082"/>
                  </a:cubicBezTo>
                  <a:close/>
                  <a:moveTo>
                    <a:pt x="1137702" y="380082"/>
                  </a:moveTo>
                  <a:cubicBezTo>
                    <a:pt x="1135916" y="380082"/>
                    <a:pt x="1134446" y="380175"/>
                    <a:pt x="1133293" y="380361"/>
                  </a:cubicBezTo>
                  <a:cubicBezTo>
                    <a:pt x="1132139" y="380548"/>
                    <a:pt x="1131190" y="380771"/>
                    <a:pt x="1130446" y="381031"/>
                  </a:cubicBezTo>
                  <a:cubicBezTo>
                    <a:pt x="1129702" y="381292"/>
                    <a:pt x="1129200" y="381664"/>
                    <a:pt x="1128940" y="382147"/>
                  </a:cubicBezTo>
                  <a:cubicBezTo>
                    <a:pt x="1128679" y="382631"/>
                    <a:pt x="1128549" y="383133"/>
                    <a:pt x="1128549" y="383654"/>
                  </a:cubicBezTo>
                  <a:lnTo>
                    <a:pt x="1128549" y="442032"/>
                  </a:lnTo>
                  <a:cubicBezTo>
                    <a:pt x="1123786" y="437046"/>
                    <a:pt x="1118968" y="433270"/>
                    <a:pt x="1114094" y="430703"/>
                  </a:cubicBezTo>
                  <a:cubicBezTo>
                    <a:pt x="1109220" y="428135"/>
                    <a:pt x="1103843" y="426852"/>
                    <a:pt x="1097965" y="426852"/>
                  </a:cubicBezTo>
                  <a:cubicBezTo>
                    <a:pt x="1090895" y="426852"/>
                    <a:pt x="1084663" y="428173"/>
                    <a:pt x="1079268" y="430814"/>
                  </a:cubicBezTo>
                  <a:cubicBezTo>
                    <a:pt x="1073873" y="433456"/>
                    <a:pt x="1069352" y="437232"/>
                    <a:pt x="1065706" y="442144"/>
                  </a:cubicBezTo>
                  <a:cubicBezTo>
                    <a:pt x="1062060" y="447055"/>
                    <a:pt x="1059306" y="452990"/>
                    <a:pt x="1057446" y="459947"/>
                  </a:cubicBezTo>
                  <a:cubicBezTo>
                    <a:pt x="1055586" y="466905"/>
                    <a:pt x="1054656" y="474700"/>
                    <a:pt x="1054656" y="483332"/>
                  </a:cubicBezTo>
                  <a:cubicBezTo>
                    <a:pt x="1054656" y="490625"/>
                    <a:pt x="1055400" y="497564"/>
                    <a:pt x="1056888" y="504149"/>
                  </a:cubicBezTo>
                  <a:cubicBezTo>
                    <a:pt x="1058376" y="510735"/>
                    <a:pt x="1060739" y="516465"/>
                    <a:pt x="1063976" y="521339"/>
                  </a:cubicBezTo>
                  <a:cubicBezTo>
                    <a:pt x="1067213" y="526213"/>
                    <a:pt x="1071436" y="530083"/>
                    <a:pt x="1076645" y="532948"/>
                  </a:cubicBezTo>
                  <a:cubicBezTo>
                    <a:pt x="1081854" y="535812"/>
                    <a:pt x="1088142" y="537245"/>
                    <a:pt x="1095509" y="537245"/>
                  </a:cubicBezTo>
                  <a:cubicBezTo>
                    <a:pt x="1102281" y="537245"/>
                    <a:pt x="1108513" y="535645"/>
                    <a:pt x="1114206" y="532445"/>
                  </a:cubicBezTo>
                  <a:cubicBezTo>
                    <a:pt x="1119898" y="529245"/>
                    <a:pt x="1125386" y="524781"/>
                    <a:pt x="1130670" y="519051"/>
                  </a:cubicBezTo>
                  <a:lnTo>
                    <a:pt x="1130670" y="532334"/>
                  </a:lnTo>
                  <a:cubicBezTo>
                    <a:pt x="1130670" y="532929"/>
                    <a:pt x="1130818" y="533450"/>
                    <a:pt x="1131116" y="533896"/>
                  </a:cubicBezTo>
                  <a:cubicBezTo>
                    <a:pt x="1131414" y="534343"/>
                    <a:pt x="1131898" y="534696"/>
                    <a:pt x="1132567" y="534957"/>
                  </a:cubicBezTo>
                  <a:cubicBezTo>
                    <a:pt x="1133237" y="535217"/>
                    <a:pt x="1134093" y="535422"/>
                    <a:pt x="1135134" y="535571"/>
                  </a:cubicBezTo>
                  <a:cubicBezTo>
                    <a:pt x="1136176" y="535719"/>
                    <a:pt x="1137478" y="535794"/>
                    <a:pt x="1139041" y="535794"/>
                  </a:cubicBezTo>
                  <a:cubicBezTo>
                    <a:pt x="1140530" y="535794"/>
                    <a:pt x="1141794" y="535719"/>
                    <a:pt x="1142836" y="535571"/>
                  </a:cubicBezTo>
                  <a:cubicBezTo>
                    <a:pt x="1143878" y="535422"/>
                    <a:pt x="1144715" y="535217"/>
                    <a:pt x="1145348" y="534957"/>
                  </a:cubicBezTo>
                  <a:cubicBezTo>
                    <a:pt x="1145980" y="534696"/>
                    <a:pt x="1146427" y="534343"/>
                    <a:pt x="1146687" y="533896"/>
                  </a:cubicBezTo>
                  <a:cubicBezTo>
                    <a:pt x="1146948" y="533450"/>
                    <a:pt x="1147078" y="532929"/>
                    <a:pt x="1147078" y="532334"/>
                  </a:cubicBezTo>
                  <a:lnTo>
                    <a:pt x="1147078" y="383654"/>
                  </a:lnTo>
                  <a:cubicBezTo>
                    <a:pt x="1147078" y="383133"/>
                    <a:pt x="1146910" y="382631"/>
                    <a:pt x="1146576" y="382147"/>
                  </a:cubicBezTo>
                  <a:cubicBezTo>
                    <a:pt x="1146241" y="381664"/>
                    <a:pt x="1145738" y="381292"/>
                    <a:pt x="1145069" y="381031"/>
                  </a:cubicBezTo>
                  <a:cubicBezTo>
                    <a:pt x="1144399" y="380771"/>
                    <a:pt x="1143469" y="380548"/>
                    <a:pt x="1142278" y="380361"/>
                  </a:cubicBezTo>
                  <a:cubicBezTo>
                    <a:pt x="1141088" y="380175"/>
                    <a:pt x="1139562" y="380082"/>
                    <a:pt x="1137702" y="380082"/>
                  </a:cubicBezTo>
                  <a:close/>
                  <a:moveTo>
                    <a:pt x="2660846" y="379636"/>
                  </a:moveTo>
                  <a:cubicBezTo>
                    <a:pt x="2659060" y="379636"/>
                    <a:pt x="2657572" y="379710"/>
                    <a:pt x="2656381" y="379859"/>
                  </a:cubicBezTo>
                  <a:cubicBezTo>
                    <a:pt x="2655191" y="380008"/>
                    <a:pt x="2654242" y="380231"/>
                    <a:pt x="2653535" y="380529"/>
                  </a:cubicBezTo>
                  <a:cubicBezTo>
                    <a:pt x="2652828" y="380827"/>
                    <a:pt x="2652344" y="381199"/>
                    <a:pt x="2652084" y="381645"/>
                  </a:cubicBezTo>
                  <a:cubicBezTo>
                    <a:pt x="2651823" y="382092"/>
                    <a:pt x="2651693" y="382613"/>
                    <a:pt x="2651693" y="383208"/>
                  </a:cubicBezTo>
                  <a:lnTo>
                    <a:pt x="2651693" y="532334"/>
                  </a:lnTo>
                  <a:cubicBezTo>
                    <a:pt x="2651693" y="532929"/>
                    <a:pt x="2651823" y="533431"/>
                    <a:pt x="2652084" y="533841"/>
                  </a:cubicBezTo>
                  <a:cubicBezTo>
                    <a:pt x="2652344" y="534250"/>
                    <a:pt x="2652828" y="534603"/>
                    <a:pt x="2653535" y="534901"/>
                  </a:cubicBezTo>
                  <a:cubicBezTo>
                    <a:pt x="2654242" y="535199"/>
                    <a:pt x="2655191" y="535422"/>
                    <a:pt x="2656381" y="535571"/>
                  </a:cubicBezTo>
                  <a:cubicBezTo>
                    <a:pt x="2657572" y="535719"/>
                    <a:pt x="2659060" y="535794"/>
                    <a:pt x="2660846" y="535794"/>
                  </a:cubicBezTo>
                  <a:cubicBezTo>
                    <a:pt x="2662706" y="535794"/>
                    <a:pt x="2664232" y="535719"/>
                    <a:pt x="2665423" y="535571"/>
                  </a:cubicBezTo>
                  <a:cubicBezTo>
                    <a:pt x="2666613" y="535422"/>
                    <a:pt x="2667543" y="535199"/>
                    <a:pt x="2668213" y="534901"/>
                  </a:cubicBezTo>
                  <a:cubicBezTo>
                    <a:pt x="2668883" y="534603"/>
                    <a:pt x="2669367" y="534250"/>
                    <a:pt x="2669664" y="533841"/>
                  </a:cubicBezTo>
                  <a:cubicBezTo>
                    <a:pt x="2669962" y="533431"/>
                    <a:pt x="2670111" y="532929"/>
                    <a:pt x="2670111" y="532334"/>
                  </a:cubicBezTo>
                  <a:lnTo>
                    <a:pt x="2670111" y="383208"/>
                  </a:lnTo>
                  <a:cubicBezTo>
                    <a:pt x="2670111" y="382613"/>
                    <a:pt x="2669962" y="382092"/>
                    <a:pt x="2669664" y="381645"/>
                  </a:cubicBezTo>
                  <a:cubicBezTo>
                    <a:pt x="2669367" y="381199"/>
                    <a:pt x="2668883" y="380827"/>
                    <a:pt x="2668213" y="380529"/>
                  </a:cubicBezTo>
                  <a:cubicBezTo>
                    <a:pt x="2667543" y="380231"/>
                    <a:pt x="2666613" y="380008"/>
                    <a:pt x="2665423" y="379859"/>
                  </a:cubicBezTo>
                  <a:cubicBezTo>
                    <a:pt x="2664232" y="379710"/>
                    <a:pt x="2662706" y="379636"/>
                    <a:pt x="2660846" y="379636"/>
                  </a:cubicBezTo>
                  <a:close/>
                  <a:moveTo>
                    <a:pt x="2279846" y="379636"/>
                  </a:moveTo>
                  <a:cubicBezTo>
                    <a:pt x="2278060" y="379636"/>
                    <a:pt x="2276572" y="379710"/>
                    <a:pt x="2275381" y="379859"/>
                  </a:cubicBezTo>
                  <a:cubicBezTo>
                    <a:pt x="2274191" y="380008"/>
                    <a:pt x="2273242" y="380231"/>
                    <a:pt x="2272535" y="380529"/>
                  </a:cubicBezTo>
                  <a:cubicBezTo>
                    <a:pt x="2271828" y="380827"/>
                    <a:pt x="2271344" y="381199"/>
                    <a:pt x="2271084" y="381645"/>
                  </a:cubicBezTo>
                  <a:cubicBezTo>
                    <a:pt x="2270823" y="382092"/>
                    <a:pt x="2270693" y="382613"/>
                    <a:pt x="2270693" y="383208"/>
                  </a:cubicBezTo>
                  <a:lnTo>
                    <a:pt x="2270693" y="532334"/>
                  </a:lnTo>
                  <a:cubicBezTo>
                    <a:pt x="2270693" y="532929"/>
                    <a:pt x="2270823" y="533431"/>
                    <a:pt x="2271084" y="533841"/>
                  </a:cubicBezTo>
                  <a:cubicBezTo>
                    <a:pt x="2271344" y="534250"/>
                    <a:pt x="2271828" y="534603"/>
                    <a:pt x="2272535" y="534901"/>
                  </a:cubicBezTo>
                  <a:cubicBezTo>
                    <a:pt x="2273242" y="535199"/>
                    <a:pt x="2274191" y="535422"/>
                    <a:pt x="2275381" y="535571"/>
                  </a:cubicBezTo>
                  <a:cubicBezTo>
                    <a:pt x="2276572" y="535719"/>
                    <a:pt x="2278060" y="535794"/>
                    <a:pt x="2279846" y="535794"/>
                  </a:cubicBezTo>
                  <a:cubicBezTo>
                    <a:pt x="2281706" y="535794"/>
                    <a:pt x="2283232" y="535719"/>
                    <a:pt x="2284423" y="535571"/>
                  </a:cubicBezTo>
                  <a:cubicBezTo>
                    <a:pt x="2285613" y="535422"/>
                    <a:pt x="2286543" y="535199"/>
                    <a:pt x="2287213" y="534901"/>
                  </a:cubicBezTo>
                  <a:cubicBezTo>
                    <a:pt x="2287883" y="534603"/>
                    <a:pt x="2288367" y="534250"/>
                    <a:pt x="2288664" y="533841"/>
                  </a:cubicBezTo>
                  <a:cubicBezTo>
                    <a:pt x="2288962" y="533431"/>
                    <a:pt x="2289111" y="532929"/>
                    <a:pt x="2289111" y="532334"/>
                  </a:cubicBezTo>
                  <a:lnTo>
                    <a:pt x="2289111" y="462124"/>
                  </a:lnTo>
                  <a:cubicBezTo>
                    <a:pt x="2294171" y="455799"/>
                    <a:pt x="2299008" y="450999"/>
                    <a:pt x="2303621" y="447725"/>
                  </a:cubicBezTo>
                  <a:cubicBezTo>
                    <a:pt x="2308235" y="444451"/>
                    <a:pt x="2312849" y="442813"/>
                    <a:pt x="2317462" y="442813"/>
                  </a:cubicBezTo>
                  <a:cubicBezTo>
                    <a:pt x="2321034" y="442813"/>
                    <a:pt x="2324178" y="443483"/>
                    <a:pt x="2326894" y="444823"/>
                  </a:cubicBezTo>
                  <a:cubicBezTo>
                    <a:pt x="2329611" y="446162"/>
                    <a:pt x="2331824" y="448097"/>
                    <a:pt x="2333536" y="450627"/>
                  </a:cubicBezTo>
                  <a:cubicBezTo>
                    <a:pt x="2335247" y="453157"/>
                    <a:pt x="2336550" y="456171"/>
                    <a:pt x="2337443" y="459668"/>
                  </a:cubicBezTo>
                  <a:cubicBezTo>
                    <a:pt x="2338336" y="463166"/>
                    <a:pt x="2338782" y="467779"/>
                    <a:pt x="2338782" y="473509"/>
                  </a:cubicBezTo>
                  <a:lnTo>
                    <a:pt x="2338782" y="532334"/>
                  </a:lnTo>
                  <a:cubicBezTo>
                    <a:pt x="2338782" y="532929"/>
                    <a:pt x="2338931" y="533431"/>
                    <a:pt x="2339229" y="533841"/>
                  </a:cubicBezTo>
                  <a:cubicBezTo>
                    <a:pt x="2339526" y="534250"/>
                    <a:pt x="2340010" y="534603"/>
                    <a:pt x="2340680" y="534901"/>
                  </a:cubicBezTo>
                  <a:cubicBezTo>
                    <a:pt x="2341349" y="535199"/>
                    <a:pt x="2342280" y="535422"/>
                    <a:pt x="2343470" y="535571"/>
                  </a:cubicBezTo>
                  <a:cubicBezTo>
                    <a:pt x="2344661" y="535719"/>
                    <a:pt x="2346186" y="535794"/>
                    <a:pt x="2348047" y="535794"/>
                  </a:cubicBezTo>
                  <a:cubicBezTo>
                    <a:pt x="2349833" y="535794"/>
                    <a:pt x="2351321" y="535719"/>
                    <a:pt x="2352511" y="535571"/>
                  </a:cubicBezTo>
                  <a:cubicBezTo>
                    <a:pt x="2353702" y="535422"/>
                    <a:pt x="2354632" y="535199"/>
                    <a:pt x="2355302" y="534901"/>
                  </a:cubicBezTo>
                  <a:cubicBezTo>
                    <a:pt x="2355972" y="534603"/>
                    <a:pt x="2356455" y="534250"/>
                    <a:pt x="2356753" y="533841"/>
                  </a:cubicBezTo>
                  <a:cubicBezTo>
                    <a:pt x="2357051" y="533431"/>
                    <a:pt x="2357200" y="532929"/>
                    <a:pt x="2357200" y="532334"/>
                  </a:cubicBezTo>
                  <a:lnTo>
                    <a:pt x="2357200" y="471165"/>
                  </a:lnTo>
                  <a:cubicBezTo>
                    <a:pt x="2357200" y="463947"/>
                    <a:pt x="2356586" y="457789"/>
                    <a:pt x="2355358" y="452692"/>
                  </a:cubicBezTo>
                  <a:cubicBezTo>
                    <a:pt x="2354130" y="447595"/>
                    <a:pt x="2352102" y="443148"/>
                    <a:pt x="2349274" y="439353"/>
                  </a:cubicBezTo>
                  <a:cubicBezTo>
                    <a:pt x="2346447" y="435558"/>
                    <a:pt x="2342745" y="432526"/>
                    <a:pt x="2338168" y="430256"/>
                  </a:cubicBezTo>
                  <a:cubicBezTo>
                    <a:pt x="2333592" y="427986"/>
                    <a:pt x="2327955" y="426852"/>
                    <a:pt x="2321258" y="426852"/>
                  </a:cubicBezTo>
                  <a:cubicBezTo>
                    <a:pt x="2315825" y="426852"/>
                    <a:pt x="2310430" y="428210"/>
                    <a:pt x="2305073" y="430926"/>
                  </a:cubicBezTo>
                  <a:cubicBezTo>
                    <a:pt x="2299715" y="433642"/>
                    <a:pt x="2294394" y="437791"/>
                    <a:pt x="2289111" y="443372"/>
                  </a:cubicBezTo>
                  <a:lnTo>
                    <a:pt x="2289111" y="383208"/>
                  </a:lnTo>
                  <a:cubicBezTo>
                    <a:pt x="2289111" y="382613"/>
                    <a:pt x="2288962" y="382092"/>
                    <a:pt x="2288664" y="381645"/>
                  </a:cubicBezTo>
                  <a:cubicBezTo>
                    <a:pt x="2288367" y="381199"/>
                    <a:pt x="2287883" y="380827"/>
                    <a:pt x="2287213" y="380529"/>
                  </a:cubicBezTo>
                  <a:cubicBezTo>
                    <a:pt x="2286543" y="380231"/>
                    <a:pt x="2285613" y="380008"/>
                    <a:pt x="2284423" y="379859"/>
                  </a:cubicBezTo>
                  <a:cubicBezTo>
                    <a:pt x="2283232" y="379710"/>
                    <a:pt x="2281706" y="379636"/>
                    <a:pt x="2279846" y="379636"/>
                  </a:cubicBezTo>
                  <a:close/>
                  <a:moveTo>
                    <a:pt x="1565471" y="379636"/>
                  </a:moveTo>
                  <a:cubicBezTo>
                    <a:pt x="1563685" y="379636"/>
                    <a:pt x="1562197" y="379710"/>
                    <a:pt x="1561006" y="379859"/>
                  </a:cubicBezTo>
                  <a:cubicBezTo>
                    <a:pt x="1559816" y="380008"/>
                    <a:pt x="1558867" y="380231"/>
                    <a:pt x="1558160" y="380529"/>
                  </a:cubicBezTo>
                  <a:cubicBezTo>
                    <a:pt x="1557453" y="380827"/>
                    <a:pt x="1556969" y="381199"/>
                    <a:pt x="1556709" y="381645"/>
                  </a:cubicBezTo>
                  <a:cubicBezTo>
                    <a:pt x="1556448" y="382092"/>
                    <a:pt x="1556318" y="382613"/>
                    <a:pt x="1556318" y="383208"/>
                  </a:cubicBezTo>
                  <a:lnTo>
                    <a:pt x="1556318" y="532334"/>
                  </a:lnTo>
                  <a:cubicBezTo>
                    <a:pt x="1556318" y="532929"/>
                    <a:pt x="1556448" y="533431"/>
                    <a:pt x="1556709" y="533841"/>
                  </a:cubicBezTo>
                  <a:cubicBezTo>
                    <a:pt x="1556969" y="534250"/>
                    <a:pt x="1557453" y="534603"/>
                    <a:pt x="1558160" y="534901"/>
                  </a:cubicBezTo>
                  <a:cubicBezTo>
                    <a:pt x="1558867" y="535199"/>
                    <a:pt x="1559816" y="535422"/>
                    <a:pt x="1561006" y="535571"/>
                  </a:cubicBezTo>
                  <a:cubicBezTo>
                    <a:pt x="1562197" y="535719"/>
                    <a:pt x="1563685" y="535794"/>
                    <a:pt x="1565471" y="535794"/>
                  </a:cubicBezTo>
                  <a:cubicBezTo>
                    <a:pt x="1567331" y="535794"/>
                    <a:pt x="1568857" y="535719"/>
                    <a:pt x="1570048" y="535571"/>
                  </a:cubicBezTo>
                  <a:cubicBezTo>
                    <a:pt x="1571238" y="535422"/>
                    <a:pt x="1572168" y="535199"/>
                    <a:pt x="1572838" y="534901"/>
                  </a:cubicBezTo>
                  <a:cubicBezTo>
                    <a:pt x="1573508" y="534603"/>
                    <a:pt x="1573991" y="534250"/>
                    <a:pt x="1574289" y="533841"/>
                  </a:cubicBezTo>
                  <a:cubicBezTo>
                    <a:pt x="1574587" y="533431"/>
                    <a:pt x="1574736" y="532929"/>
                    <a:pt x="1574736" y="532334"/>
                  </a:cubicBezTo>
                  <a:lnTo>
                    <a:pt x="1574736" y="383208"/>
                  </a:lnTo>
                  <a:cubicBezTo>
                    <a:pt x="1574736" y="382613"/>
                    <a:pt x="1574587" y="382092"/>
                    <a:pt x="1574289" y="381645"/>
                  </a:cubicBezTo>
                  <a:cubicBezTo>
                    <a:pt x="1573991" y="381199"/>
                    <a:pt x="1573508" y="380827"/>
                    <a:pt x="1572838" y="380529"/>
                  </a:cubicBezTo>
                  <a:cubicBezTo>
                    <a:pt x="1572168" y="380231"/>
                    <a:pt x="1571238" y="380008"/>
                    <a:pt x="1570048" y="379859"/>
                  </a:cubicBezTo>
                  <a:cubicBezTo>
                    <a:pt x="1568857" y="379710"/>
                    <a:pt x="1567331" y="379636"/>
                    <a:pt x="1565471" y="379636"/>
                  </a:cubicBezTo>
                  <a:close/>
                  <a:moveTo>
                    <a:pt x="969228" y="378631"/>
                  </a:moveTo>
                  <a:cubicBezTo>
                    <a:pt x="967442" y="378631"/>
                    <a:pt x="965917" y="378706"/>
                    <a:pt x="964652" y="378855"/>
                  </a:cubicBezTo>
                  <a:cubicBezTo>
                    <a:pt x="963387" y="379003"/>
                    <a:pt x="962326" y="379227"/>
                    <a:pt x="961471" y="379524"/>
                  </a:cubicBezTo>
                  <a:cubicBezTo>
                    <a:pt x="960615" y="379822"/>
                    <a:pt x="959889" y="380231"/>
                    <a:pt x="959294" y="380752"/>
                  </a:cubicBezTo>
                  <a:cubicBezTo>
                    <a:pt x="958699" y="381273"/>
                    <a:pt x="958178" y="381943"/>
                    <a:pt x="957731" y="382761"/>
                  </a:cubicBezTo>
                  <a:lnTo>
                    <a:pt x="941546" y="408546"/>
                  </a:lnTo>
                  <a:cubicBezTo>
                    <a:pt x="941025" y="409364"/>
                    <a:pt x="940709" y="410071"/>
                    <a:pt x="940598" y="410667"/>
                  </a:cubicBezTo>
                  <a:cubicBezTo>
                    <a:pt x="940486" y="411262"/>
                    <a:pt x="940635" y="411746"/>
                    <a:pt x="941044" y="412118"/>
                  </a:cubicBezTo>
                  <a:cubicBezTo>
                    <a:pt x="941453" y="412490"/>
                    <a:pt x="942142" y="412787"/>
                    <a:pt x="943109" y="413011"/>
                  </a:cubicBezTo>
                  <a:cubicBezTo>
                    <a:pt x="944076" y="413234"/>
                    <a:pt x="945379" y="413346"/>
                    <a:pt x="947016" y="413346"/>
                  </a:cubicBezTo>
                  <a:cubicBezTo>
                    <a:pt x="948504" y="413346"/>
                    <a:pt x="949750" y="413290"/>
                    <a:pt x="950755" y="413178"/>
                  </a:cubicBezTo>
                  <a:cubicBezTo>
                    <a:pt x="951760" y="413066"/>
                    <a:pt x="952578" y="412880"/>
                    <a:pt x="953211" y="412620"/>
                  </a:cubicBezTo>
                  <a:cubicBezTo>
                    <a:pt x="953843" y="412360"/>
                    <a:pt x="954401" y="412006"/>
                    <a:pt x="954885" y="411560"/>
                  </a:cubicBezTo>
                  <a:cubicBezTo>
                    <a:pt x="955369" y="411113"/>
                    <a:pt x="955908" y="410518"/>
                    <a:pt x="956504" y="409774"/>
                  </a:cubicBezTo>
                  <a:lnTo>
                    <a:pt x="976707" y="383766"/>
                  </a:lnTo>
                  <a:cubicBezTo>
                    <a:pt x="977302" y="383096"/>
                    <a:pt x="977637" y="382445"/>
                    <a:pt x="977712" y="381813"/>
                  </a:cubicBezTo>
                  <a:cubicBezTo>
                    <a:pt x="977786" y="381180"/>
                    <a:pt x="977563" y="380622"/>
                    <a:pt x="977042" y="380138"/>
                  </a:cubicBezTo>
                  <a:cubicBezTo>
                    <a:pt x="976521" y="379655"/>
                    <a:pt x="975609" y="379282"/>
                    <a:pt x="974307" y="379022"/>
                  </a:cubicBezTo>
                  <a:cubicBezTo>
                    <a:pt x="973005" y="378762"/>
                    <a:pt x="971312" y="378631"/>
                    <a:pt x="969228" y="378631"/>
                  </a:cubicBezTo>
                  <a:close/>
                  <a:moveTo>
                    <a:pt x="1521753" y="210344"/>
                  </a:moveTo>
                  <a:lnTo>
                    <a:pt x="1537491" y="210344"/>
                  </a:lnTo>
                  <a:lnTo>
                    <a:pt x="1537491" y="231664"/>
                  </a:lnTo>
                  <a:cubicBezTo>
                    <a:pt x="1532952" y="236724"/>
                    <a:pt x="1528618" y="240482"/>
                    <a:pt x="1524488" y="242937"/>
                  </a:cubicBezTo>
                  <a:cubicBezTo>
                    <a:pt x="1520358" y="245393"/>
                    <a:pt x="1515874" y="246621"/>
                    <a:pt x="1511037" y="246621"/>
                  </a:cubicBezTo>
                  <a:cubicBezTo>
                    <a:pt x="1505084" y="246621"/>
                    <a:pt x="1500452" y="245077"/>
                    <a:pt x="1497140" y="241989"/>
                  </a:cubicBezTo>
                  <a:cubicBezTo>
                    <a:pt x="1493829" y="238900"/>
                    <a:pt x="1492173" y="234752"/>
                    <a:pt x="1492173" y="229543"/>
                  </a:cubicBezTo>
                  <a:cubicBezTo>
                    <a:pt x="1492173" y="226492"/>
                    <a:pt x="1492750" y="223794"/>
                    <a:pt x="1493903" y="221450"/>
                  </a:cubicBezTo>
                  <a:cubicBezTo>
                    <a:pt x="1495057" y="219106"/>
                    <a:pt x="1496861" y="217097"/>
                    <a:pt x="1499317" y="215423"/>
                  </a:cubicBezTo>
                  <a:cubicBezTo>
                    <a:pt x="1501773" y="213748"/>
                    <a:pt x="1504861" y="212483"/>
                    <a:pt x="1508582" y="211628"/>
                  </a:cubicBezTo>
                  <a:cubicBezTo>
                    <a:pt x="1512302" y="210772"/>
                    <a:pt x="1516693" y="210344"/>
                    <a:pt x="1521753" y="210344"/>
                  </a:cubicBezTo>
                  <a:close/>
                  <a:moveTo>
                    <a:pt x="1302678" y="210344"/>
                  </a:moveTo>
                  <a:lnTo>
                    <a:pt x="1318416" y="210344"/>
                  </a:lnTo>
                  <a:lnTo>
                    <a:pt x="1318416" y="231664"/>
                  </a:lnTo>
                  <a:cubicBezTo>
                    <a:pt x="1313877" y="236724"/>
                    <a:pt x="1309542" y="240482"/>
                    <a:pt x="1305412" y="242937"/>
                  </a:cubicBezTo>
                  <a:cubicBezTo>
                    <a:pt x="1301282" y="245393"/>
                    <a:pt x="1296799" y="246621"/>
                    <a:pt x="1291962" y="246621"/>
                  </a:cubicBezTo>
                  <a:cubicBezTo>
                    <a:pt x="1286009" y="246621"/>
                    <a:pt x="1281377" y="245077"/>
                    <a:pt x="1278065" y="241989"/>
                  </a:cubicBezTo>
                  <a:cubicBezTo>
                    <a:pt x="1274754" y="238900"/>
                    <a:pt x="1273098" y="234752"/>
                    <a:pt x="1273098" y="229543"/>
                  </a:cubicBezTo>
                  <a:cubicBezTo>
                    <a:pt x="1273098" y="226492"/>
                    <a:pt x="1273675" y="223794"/>
                    <a:pt x="1274828" y="221450"/>
                  </a:cubicBezTo>
                  <a:cubicBezTo>
                    <a:pt x="1275982" y="219106"/>
                    <a:pt x="1277786" y="217097"/>
                    <a:pt x="1280242" y="215423"/>
                  </a:cubicBezTo>
                  <a:cubicBezTo>
                    <a:pt x="1282698" y="213748"/>
                    <a:pt x="1285786" y="212483"/>
                    <a:pt x="1289506" y="211628"/>
                  </a:cubicBezTo>
                  <a:cubicBezTo>
                    <a:pt x="1293227" y="210772"/>
                    <a:pt x="1297618" y="210344"/>
                    <a:pt x="1302678" y="210344"/>
                  </a:cubicBezTo>
                  <a:close/>
                  <a:moveTo>
                    <a:pt x="2528277" y="166477"/>
                  </a:moveTo>
                  <a:cubicBezTo>
                    <a:pt x="2533338" y="166477"/>
                    <a:pt x="2538193" y="168095"/>
                    <a:pt x="2542844" y="171332"/>
                  </a:cubicBezTo>
                  <a:cubicBezTo>
                    <a:pt x="2547495" y="174569"/>
                    <a:pt x="2552313" y="179276"/>
                    <a:pt x="2557299" y="185452"/>
                  </a:cubicBezTo>
                  <a:lnTo>
                    <a:pt x="2557299" y="225636"/>
                  </a:lnTo>
                  <a:cubicBezTo>
                    <a:pt x="2554397" y="229282"/>
                    <a:pt x="2551644" y="232352"/>
                    <a:pt x="2549039" y="234845"/>
                  </a:cubicBezTo>
                  <a:cubicBezTo>
                    <a:pt x="2546435" y="237338"/>
                    <a:pt x="2543942" y="239365"/>
                    <a:pt x="2541560" y="240928"/>
                  </a:cubicBezTo>
                  <a:cubicBezTo>
                    <a:pt x="2539179" y="242491"/>
                    <a:pt x="2536854" y="243607"/>
                    <a:pt x="2534584" y="244277"/>
                  </a:cubicBezTo>
                  <a:cubicBezTo>
                    <a:pt x="2532314" y="244946"/>
                    <a:pt x="2529952" y="245281"/>
                    <a:pt x="2527496" y="245281"/>
                  </a:cubicBezTo>
                  <a:cubicBezTo>
                    <a:pt x="2522659" y="245281"/>
                    <a:pt x="2518641" y="244147"/>
                    <a:pt x="2515441" y="241877"/>
                  </a:cubicBezTo>
                  <a:cubicBezTo>
                    <a:pt x="2512241" y="239607"/>
                    <a:pt x="2509674" y="236594"/>
                    <a:pt x="2507739" y="232836"/>
                  </a:cubicBezTo>
                  <a:cubicBezTo>
                    <a:pt x="2505804" y="229078"/>
                    <a:pt x="2504446" y="224780"/>
                    <a:pt x="2503665" y="219943"/>
                  </a:cubicBezTo>
                  <a:cubicBezTo>
                    <a:pt x="2502884" y="215106"/>
                    <a:pt x="2502493" y="210158"/>
                    <a:pt x="2502493" y="205098"/>
                  </a:cubicBezTo>
                  <a:cubicBezTo>
                    <a:pt x="2502493" y="200335"/>
                    <a:pt x="2502958" y="195647"/>
                    <a:pt x="2503888" y="191034"/>
                  </a:cubicBezTo>
                  <a:cubicBezTo>
                    <a:pt x="2504818" y="186420"/>
                    <a:pt x="2506307" y="182290"/>
                    <a:pt x="2508353" y="178644"/>
                  </a:cubicBezTo>
                  <a:cubicBezTo>
                    <a:pt x="2510400" y="174997"/>
                    <a:pt x="2513060" y="172058"/>
                    <a:pt x="2516334" y="169825"/>
                  </a:cubicBezTo>
                  <a:cubicBezTo>
                    <a:pt x="2519608" y="167593"/>
                    <a:pt x="2523589" y="166477"/>
                    <a:pt x="2528277" y="166477"/>
                  </a:cubicBezTo>
                  <a:close/>
                  <a:moveTo>
                    <a:pt x="1976197" y="166477"/>
                  </a:moveTo>
                  <a:cubicBezTo>
                    <a:pt x="1980988" y="166477"/>
                    <a:pt x="1984994" y="167593"/>
                    <a:pt x="1988213" y="169825"/>
                  </a:cubicBezTo>
                  <a:cubicBezTo>
                    <a:pt x="1991433" y="172058"/>
                    <a:pt x="1993997" y="175034"/>
                    <a:pt x="1995907" y="178755"/>
                  </a:cubicBezTo>
                  <a:cubicBezTo>
                    <a:pt x="1997816" y="182476"/>
                    <a:pt x="1999163" y="186736"/>
                    <a:pt x="1999949" y="191536"/>
                  </a:cubicBezTo>
                  <a:cubicBezTo>
                    <a:pt x="2000735" y="196336"/>
                    <a:pt x="2001128" y="201303"/>
                    <a:pt x="2001128" y="206437"/>
                  </a:cubicBezTo>
                  <a:cubicBezTo>
                    <a:pt x="2001128" y="211125"/>
                    <a:pt x="2000642" y="215776"/>
                    <a:pt x="1999669" y="220390"/>
                  </a:cubicBezTo>
                  <a:cubicBezTo>
                    <a:pt x="1998695" y="225004"/>
                    <a:pt x="1997179" y="229171"/>
                    <a:pt x="1995120" y="232891"/>
                  </a:cubicBezTo>
                  <a:cubicBezTo>
                    <a:pt x="1993061" y="236612"/>
                    <a:pt x="1990365" y="239589"/>
                    <a:pt x="1987034" y="241821"/>
                  </a:cubicBezTo>
                  <a:cubicBezTo>
                    <a:pt x="1983702" y="244054"/>
                    <a:pt x="1979715" y="245170"/>
                    <a:pt x="1975074" y="245170"/>
                  </a:cubicBezTo>
                  <a:cubicBezTo>
                    <a:pt x="1970058" y="245170"/>
                    <a:pt x="1965266" y="243533"/>
                    <a:pt x="1960699" y="240258"/>
                  </a:cubicBezTo>
                  <a:cubicBezTo>
                    <a:pt x="1956132" y="236984"/>
                    <a:pt x="1951302" y="232259"/>
                    <a:pt x="1946211" y="226083"/>
                  </a:cubicBezTo>
                  <a:lnTo>
                    <a:pt x="1946211" y="186122"/>
                  </a:lnTo>
                  <a:cubicBezTo>
                    <a:pt x="1949130" y="182476"/>
                    <a:pt x="1951901" y="179406"/>
                    <a:pt x="1954521" y="176913"/>
                  </a:cubicBezTo>
                  <a:cubicBezTo>
                    <a:pt x="1957142" y="174421"/>
                    <a:pt x="1959650" y="172411"/>
                    <a:pt x="1962046" y="170886"/>
                  </a:cubicBezTo>
                  <a:cubicBezTo>
                    <a:pt x="1964442" y="169360"/>
                    <a:pt x="1966800" y="168244"/>
                    <a:pt x="1969121" y="167537"/>
                  </a:cubicBezTo>
                  <a:cubicBezTo>
                    <a:pt x="1971442" y="166830"/>
                    <a:pt x="1973800" y="166477"/>
                    <a:pt x="1976197" y="166477"/>
                  </a:cubicBezTo>
                  <a:close/>
                  <a:moveTo>
                    <a:pt x="513946" y="166030"/>
                  </a:moveTo>
                  <a:cubicBezTo>
                    <a:pt x="519878" y="166030"/>
                    <a:pt x="524834" y="167091"/>
                    <a:pt x="528814" y="169212"/>
                  </a:cubicBezTo>
                  <a:cubicBezTo>
                    <a:pt x="532793" y="171332"/>
                    <a:pt x="535947" y="174216"/>
                    <a:pt x="538274" y="177862"/>
                  </a:cubicBezTo>
                  <a:cubicBezTo>
                    <a:pt x="540602" y="181509"/>
                    <a:pt x="542273" y="185750"/>
                    <a:pt x="543287" y="190587"/>
                  </a:cubicBezTo>
                  <a:cubicBezTo>
                    <a:pt x="544301" y="195424"/>
                    <a:pt x="544808" y="200559"/>
                    <a:pt x="544808" y="205991"/>
                  </a:cubicBezTo>
                  <a:cubicBezTo>
                    <a:pt x="544808" y="211795"/>
                    <a:pt x="544207" y="217116"/>
                    <a:pt x="543005" y="221953"/>
                  </a:cubicBezTo>
                  <a:cubicBezTo>
                    <a:pt x="541804" y="226789"/>
                    <a:pt x="539926" y="230957"/>
                    <a:pt x="537374" y="234454"/>
                  </a:cubicBezTo>
                  <a:cubicBezTo>
                    <a:pt x="534821" y="237952"/>
                    <a:pt x="531555" y="240668"/>
                    <a:pt x="527575" y="242602"/>
                  </a:cubicBezTo>
                  <a:cubicBezTo>
                    <a:pt x="523596" y="244537"/>
                    <a:pt x="518903" y="245505"/>
                    <a:pt x="513496" y="245505"/>
                  </a:cubicBezTo>
                  <a:cubicBezTo>
                    <a:pt x="507564" y="245505"/>
                    <a:pt x="502608" y="244444"/>
                    <a:pt x="498629" y="242323"/>
                  </a:cubicBezTo>
                  <a:cubicBezTo>
                    <a:pt x="494649" y="240203"/>
                    <a:pt x="491477" y="237338"/>
                    <a:pt x="489112" y="233729"/>
                  </a:cubicBezTo>
                  <a:cubicBezTo>
                    <a:pt x="486747" y="230119"/>
                    <a:pt x="485058" y="225896"/>
                    <a:pt x="484044" y="221060"/>
                  </a:cubicBezTo>
                  <a:cubicBezTo>
                    <a:pt x="483030" y="216223"/>
                    <a:pt x="482523" y="211051"/>
                    <a:pt x="482523" y="205544"/>
                  </a:cubicBezTo>
                  <a:cubicBezTo>
                    <a:pt x="482523" y="199814"/>
                    <a:pt x="483143" y="194531"/>
                    <a:pt x="484381" y="189694"/>
                  </a:cubicBezTo>
                  <a:cubicBezTo>
                    <a:pt x="485620" y="184857"/>
                    <a:pt x="487516" y="180671"/>
                    <a:pt x="490069" y="177137"/>
                  </a:cubicBezTo>
                  <a:cubicBezTo>
                    <a:pt x="492622" y="173602"/>
                    <a:pt x="495869" y="170867"/>
                    <a:pt x="499811" y="168933"/>
                  </a:cubicBezTo>
                  <a:cubicBezTo>
                    <a:pt x="503754" y="166998"/>
                    <a:pt x="508465" y="166030"/>
                    <a:pt x="513946" y="166030"/>
                  </a:cubicBezTo>
                  <a:close/>
                  <a:moveTo>
                    <a:pt x="3368548" y="165026"/>
                  </a:moveTo>
                  <a:cubicBezTo>
                    <a:pt x="3377458" y="165026"/>
                    <a:pt x="3384177" y="167779"/>
                    <a:pt x="3388706" y="173286"/>
                  </a:cubicBezTo>
                  <a:cubicBezTo>
                    <a:pt x="3393235" y="178792"/>
                    <a:pt x="3395387" y="186383"/>
                    <a:pt x="3395164" y="196056"/>
                  </a:cubicBezTo>
                  <a:lnTo>
                    <a:pt x="3340358" y="196056"/>
                  </a:lnTo>
                  <a:cubicBezTo>
                    <a:pt x="3340508" y="191964"/>
                    <a:pt x="3341219" y="188038"/>
                    <a:pt x="3342492" y="184280"/>
                  </a:cubicBezTo>
                  <a:cubicBezTo>
                    <a:pt x="3343765" y="180523"/>
                    <a:pt x="3345562" y="177230"/>
                    <a:pt x="3347883" y="174402"/>
                  </a:cubicBezTo>
                  <a:cubicBezTo>
                    <a:pt x="3350204" y="171574"/>
                    <a:pt x="3353087" y="169305"/>
                    <a:pt x="3356531" y="167593"/>
                  </a:cubicBezTo>
                  <a:cubicBezTo>
                    <a:pt x="3359975" y="165882"/>
                    <a:pt x="3363981" y="165026"/>
                    <a:pt x="3368548" y="165026"/>
                  </a:cubicBezTo>
                  <a:close/>
                  <a:moveTo>
                    <a:pt x="3073273" y="165026"/>
                  </a:moveTo>
                  <a:cubicBezTo>
                    <a:pt x="3082183" y="165026"/>
                    <a:pt x="3088902" y="167779"/>
                    <a:pt x="3093431" y="173286"/>
                  </a:cubicBezTo>
                  <a:cubicBezTo>
                    <a:pt x="3097960" y="178792"/>
                    <a:pt x="3100112" y="186383"/>
                    <a:pt x="3099889" y="196056"/>
                  </a:cubicBezTo>
                  <a:lnTo>
                    <a:pt x="3045083" y="196056"/>
                  </a:lnTo>
                  <a:cubicBezTo>
                    <a:pt x="3045233" y="191964"/>
                    <a:pt x="3045944" y="188038"/>
                    <a:pt x="3047217" y="184280"/>
                  </a:cubicBezTo>
                  <a:cubicBezTo>
                    <a:pt x="3048490" y="180523"/>
                    <a:pt x="3050287" y="177230"/>
                    <a:pt x="3052608" y="174402"/>
                  </a:cubicBezTo>
                  <a:cubicBezTo>
                    <a:pt x="3054929" y="171574"/>
                    <a:pt x="3057812" y="169305"/>
                    <a:pt x="3061256" y="167593"/>
                  </a:cubicBezTo>
                  <a:cubicBezTo>
                    <a:pt x="3064700" y="165882"/>
                    <a:pt x="3068706" y="165026"/>
                    <a:pt x="3073273" y="165026"/>
                  </a:cubicBezTo>
                  <a:close/>
                  <a:moveTo>
                    <a:pt x="2787523" y="165026"/>
                  </a:moveTo>
                  <a:cubicBezTo>
                    <a:pt x="2796433" y="165026"/>
                    <a:pt x="2803152" y="167779"/>
                    <a:pt x="2807681" y="173286"/>
                  </a:cubicBezTo>
                  <a:cubicBezTo>
                    <a:pt x="2812210" y="178792"/>
                    <a:pt x="2814362" y="186383"/>
                    <a:pt x="2814139" y="196056"/>
                  </a:cubicBezTo>
                  <a:lnTo>
                    <a:pt x="2759333" y="196056"/>
                  </a:lnTo>
                  <a:cubicBezTo>
                    <a:pt x="2759483" y="191964"/>
                    <a:pt x="2760194" y="188038"/>
                    <a:pt x="2761467" y="184280"/>
                  </a:cubicBezTo>
                  <a:cubicBezTo>
                    <a:pt x="2762740" y="180523"/>
                    <a:pt x="2764537" y="177230"/>
                    <a:pt x="2766858" y="174402"/>
                  </a:cubicBezTo>
                  <a:cubicBezTo>
                    <a:pt x="2769179" y="171574"/>
                    <a:pt x="2772062" y="169305"/>
                    <a:pt x="2775506" y="167593"/>
                  </a:cubicBezTo>
                  <a:cubicBezTo>
                    <a:pt x="2778950" y="165882"/>
                    <a:pt x="2782956" y="165026"/>
                    <a:pt x="2787523" y="165026"/>
                  </a:cubicBezTo>
                  <a:close/>
                  <a:moveTo>
                    <a:pt x="2196973" y="165026"/>
                  </a:moveTo>
                  <a:cubicBezTo>
                    <a:pt x="2205883" y="165026"/>
                    <a:pt x="2212602" y="167779"/>
                    <a:pt x="2217131" y="173286"/>
                  </a:cubicBezTo>
                  <a:cubicBezTo>
                    <a:pt x="2221660" y="178792"/>
                    <a:pt x="2223812" y="186383"/>
                    <a:pt x="2223589" y="196056"/>
                  </a:cubicBezTo>
                  <a:lnTo>
                    <a:pt x="2168783" y="196056"/>
                  </a:lnTo>
                  <a:cubicBezTo>
                    <a:pt x="2168933" y="191964"/>
                    <a:pt x="2169644" y="188038"/>
                    <a:pt x="2170917" y="184280"/>
                  </a:cubicBezTo>
                  <a:cubicBezTo>
                    <a:pt x="2172190" y="180523"/>
                    <a:pt x="2173987" y="177230"/>
                    <a:pt x="2176308" y="174402"/>
                  </a:cubicBezTo>
                  <a:cubicBezTo>
                    <a:pt x="2178629" y="171574"/>
                    <a:pt x="2181512" y="169305"/>
                    <a:pt x="2184956" y="167593"/>
                  </a:cubicBezTo>
                  <a:cubicBezTo>
                    <a:pt x="2188400" y="165882"/>
                    <a:pt x="2192406" y="165026"/>
                    <a:pt x="2196973" y="165026"/>
                  </a:cubicBezTo>
                  <a:close/>
                  <a:moveTo>
                    <a:pt x="834898" y="165026"/>
                  </a:moveTo>
                  <a:cubicBezTo>
                    <a:pt x="843808" y="165026"/>
                    <a:pt x="850527" y="167779"/>
                    <a:pt x="855056" y="173286"/>
                  </a:cubicBezTo>
                  <a:cubicBezTo>
                    <a:pt x="859584" y="178792"/>
                    <a:pt x="861737" y="186383"/>
                    <a:pt x="861514" y="196056"/>
                  </a:cubicBezTo>
                  <a:lnTo>
                    <a:pt x="806708" y="196056"/>
                  </a:lnTo>
                  <a:cubicBezTo>
                    <a:pt x="806858" y="191964"/>
                    <a:pt x="807569" y="188038"/>
                    <a:pt x="808842" y="184280"/>
                  </a:cubicBezTo>
                  <a:cubicBezTo>
                    <a:pt x="810114" y="180523"/>
                    <a:pt x="811911" y="177230"/>
                    <a:pt x="814233" y="174402"/>
                  </a:cubicBezTo>
                  <a:cubicBezTo>
                    <a:pt x="816554" y="171574"/>
                    <a:pt x="819437" y="169305"/>
                    <a:pt x="822881" y="167593"/>
                  </a:cubicBezTo>
                  <a:cubicBezTo>
                    <a:pt x="826325" y="165882"/>
                    <a:pt x="830330" y="165026"/>
                    <a:pt x="834898" y="165026"/>
                  </a:cubicBezTo>
                  <a:close/>
                  <a:moveTo>
                    <a:pt x="244348" y="165026"/>
                  </a:moveTo>
                  <a:cubicBezTo>
                    <a:pt x="253258" y="165026"/>
                    <a:pt x="259977" y="167779"/>
                    <a:pt x="264506" y="173286"/>
                  </a:cubicBezTo>
                  <a:cubicBezTo>
                    <a:pt x="269034" y="178792"/>
                    <a:pt x="271187" y="186383"/>
                    <a:pt x="270964" y="196056"/>
                  </a:cubicBezTo>
                  <a:lnTo>
                    <a:pt x="216158" y="196056"/>
                  </a:lnTo>
                  <a:cubicBezTo>
                    <a:pt x="216308" y="191964"/>
                    <a:pt x="217019" y="188038"/>
                    <a:pt x="218292" y="184280"/>
                  </a:cubicBezTo>
                  <a:cubicBezTo>
                    <a:pt x="219564" y="180523"/>
                    <a:pt x="221361" y="177230"/>
                    <a:pt x="223683" y="174402"/>
                  </a:cubicBezTo>
                  <a:cubicBezTo>
                    <a:pt x="226004" y="171574"/>
                    <a:pt x="228887" y="169305"/>
                    <a:pt x="232331" y="167593"/>
                  </a:cubicBezTo>
                  <a:cubicBezTo>
                    <a:pt x="235775" y="165882"/>
                    <a:pt x="239780" y="165026"/>
                    <a:pt x="244348" y="165026"/>
                  </a:cubicBezTo>
                  <a:close/>
                  <a:moveTo>
                    <a:pt x="2622746" y="152189"/>
                  </a:moveTo>
                  <a:cubicBezTo>
                    <a:pt x="2620960" y="152189"/>
                    <a:pt x="2619472" y="152264"/>
                    <a:pt x="2618281" y="152413"/>
                  </a:cubicBezTo>
                  <a:cubicBezTo>
                    <a:pt x="2617091" y="152561"/>
                    <a:pt x="2616142" y="152785"/>
                    <a:pt x="2615435" y="153082"/>
                  </a:cubicBezTo>
                  <a:cubicBezTo>
                    <a:pt x="2614728" y="153380"/>
                    <a:pt x="2614244" y="153752"/>
                    <a:pt x="2613984" y="154199"/>
                  </a:cubicBezTo>
                  <a:cubicBezTo>
                    <a:pt x="2613723" y="154645"/>
                    <a:pt x="2613593" y="155129"/>
                    <a:pt x="2613593" y="155650"/>
                  </a:cubicBezTo>
                  <a:lnTo>
                    <a:pt x="2613593" y="256109"/>
                  </a:lnTo>
                  <a:cubicBezTo>
                    <a:pt x="2613593" y="256704"/>
                    <a:pt x="2613723" y="257206"/>
                    <a:pt x="2613984" y="257615"/>
                  </a:cubicBezTo>
                  <a:cubicBezTo>
                    <a:pt x="2614244" y="258025"/>
                    <a:pt x="2614728" y="258378"/>
                    <a:pt x="2615435" y="258676"/>
                  </a:cubicBezTo>
                  <a:cubicBezTo>
                    <a:pt x="2616142" y="258974"/>
                    <a:pt x="2617091" y="259197"/>
                    <a:pt x="2618281" y="259346"/>
                  </a:cubicBezTo>
                  <a:cubicBezTo>
                    <a:pt x="2619472" y="259494"/>
                    <a:pt x="2620960" y="259569"/>
                    <a:pt x="2622746" y="259569"/>
                  </a:cubicBezTo>
                  <a:cubicBezTo>
                    <a:pt x="2624606" y="259569"/>
                    <a:pt x="2626132" y="259494"/>
                    <a:pt x="2627323" y="259346"/>
                  </a:cubicBezTo>
                  <a:cubicBezTo>
                    <a:pt x="2628513" y="259197"/>
                    <a:pt x="2629443" y="258974"/>
                    <a:pt x="2630113" y="258676"/>
                  </a:cubicBezTo>
                  <a:cubicBezTo>
                    <a:pt x="2630783" y="258378"/>
                    <a:pt x="2631267" y="258025"/>
                    <a:pt x="2631564" y="257615"/>
                  </a:cubicBezTo>
                  <a:cubicBezTo>
                    <a:pt x="2631862" y="257206"/>
                    <a:pt x="2632011" y="256704"/>
                    <a:pt x="2632011" y="256109"/>
                  </a:cubicBezTo>
                  <a:lnTo>
                    <a:pt x="2632011" y="155650"/>
                  </a:lnTo>
                  <a:cubicBezTo>
                    <a:pt x="2632011" y="155129"/>
                    <a:pt x="2631862" y="154645"/>
                    <a:pt x="2631564" y="154199"/>
                  </a:cubicBezTo>
                  <a:cubicBezTo>
                    <a:pt x="2631267" y="153752"/>
                    <a:pt x="2630783" y="153380"/>
                    <a:pt x="2630113" y="153082"/>
                  </a:cubicBezTo>
                  <a:cubicBezTo>
                    <a:pt x="2629443" y="152785"/>
                    <a:pt x="2628513" y="152561"/>
                    <a:pt x="2627323" y="152413"/>
                  </a:cubicBezTo>
                  <a:cubicBezTo>
                    <a:pt x="2626132" y="152264"/>
                    <a:pt x="2624606" y="152189"/>
                    <a:pt x="2622746" y="152189"/>
                  </a:cubicBezTo>
                  <a:close/>
                  <a:moveTo>
                    <a:pt x="1879796" y="152189"/>
                  </a:moveTo>
                  <a:cubicBezTo>
                    <a:pt x="1878010" y="152189"/>
                    <a:pt x="1876522" y="152264"/>
                    <a:pt x="1875331" y="152413"/>
                  </a:cubicBezTo>
                  <a:cubicBezTo>
                    <a:pt x="1874140" y="152561"/>
                    <a:pt x="1873192" y="152785"/>
                    <a:pt x="1872485" y="153082"/>
                  </a:cubicBezTo>
                  <a:cubicBezTo>
                    <a:pt x="1871778" y="153380"/>
                    <a:pt x="1871294" y="153752"/>
                    <a:pt x="1871034" y="154199"/>
                  </a:cubicBezTo>
                  <a:cubicBezTo>
                    <a:pt x="1870773" y="154645"/>
                    <a:pt x="1870643" y="155129"/>
                    <a:pt x="1870643" y="155650"/>
                  </a:cubicBezTo>
                  <a:lnTo>
                    <a:pt x="1870643" y="256109"/>
                  </a:lnTo>
                  <a:cubicBezTo>
                    <a:pt x="1870643" y="256704"/>
                    <a:pt x="1870773" y="257206"/>
                    <a:pt x="1871034" y="257615"/>
                  </a:cubicBezTo>
                  <a:cubicBezTo>
                    <a:pt x="1871294" y="258025"/>
                    <a:pt x="1871778" y="258378"/>
                    <a:pt x="1872485" y="258676"/>
                  </a:cubicBezTo>
                  <a:cubicBezTo>
                    <a:pt x="1873192" y="258974"/>
                    <a:pt x="1874140" y="259197"/>
                    <a:pt x="1875331" y="259346"/>
                  </a:cubicBezTo>
                  <a:cubicBezTo>
                    <a:pt x="1876522" y="259494"/>
                    <a:pt x="1878010" y="259569"/>
                    <a:pt x="1879796" y="259569"/>
                  </a:cubicBezTo>
                  <a:cubicBezTo>
                    <a:pt x="1881657" y="259569"/>
                    <a:pt x="1883182" y="259494"/>
                    <a:pt x="1884373" y="259346"/>
                  </a:cubicBezTo>
                  <a:cubicBezTo>
                    <a:pt x="1885563" y="259197"/>
                    <a:pt x="1886493" y="258974"/>
                    <a:pt x="1887163" y="258676"/>
                  </a:cubicBezTo>
                  <a:cubicBezTo>
                    <a:pt x="1887833" y="258378"/>
                    <a:pt x="1888317" y="258025"/>
                    <a:pt x="1888614" y="257615"/>
                  </a:cubicBezTo>
                  <a:cubicBezTo>
                    <a:pt x="1888912" y="257206"/>
                    <a:pt x="1889061" y="256704"/>
                    <a:pt x="1889061" y="256109"/>
                  </a:cubicBezTo>
                  <a:lnTo>
                    <a:pt x="1889061" y="155650"/>
                  </a:lnTo>
                  <a:cubicBezTo>
                    <a:pt x="1889061" y="155129"/>
                    <a:pt x="1888912" y="154645"/>
                    <a:pt x="1888614" y="154199"/>
                  </a:cubicBezTo>
                  <a:cubicBezTo>
                    <a:pt x="1888317" y="153752"/>
                    <a:pt x="1887833" y="153380"/>
                    <a:pt x="1887163" y="153082"/>
                  </a:cubicBezTo>
                  <a:cubicBezTo>
                    <a:pt x="1886493" y="152785"/>
                    <a:pt x="1885563" y="152561"/>
                    <a:pt x="1884373" y="152413"/>
                  </a:cubicBezTo>
                  <a:cubicBezTo>
                    <a:pt x="1883182" y="152264"/>
                    <a:pt x="1881657" y="152189"/>
                    <a:pt x="1879796" y="152189"/>
                  </a:cubicBezTo>
                  <a:close/>
                  <a:moveTo>
                    <a:pt x="1371102" y="152189"/>
                  </a:moveTo>
                  <a:cubicBezTo>
                    <a:pt x="1369390" y="152189"/>
                    <a:pt x="1367958" y="152227"/>
                    <a:pt x="1366804" y="152301"/>
                  </a:cubicBezTo>
                  <a:cubicBezTo>
                    <a:pt x="1365651" y="152375"/>
                    <a:pt x="1364720" y="152543"/>
                    <a:pt x="1364014" y="152803"/>
                  </a:cubicBezTo>
                  <a:cubicBezTo>
                    <a:pt x="1363307" y="153064"/>
                    <a:pt x="1362804" y="153417"/>
                    <a:pt x="1362507" y="153864"/>
                  </a:cubicBezTo>
                  <a:cubicBezTo>
                    <a:pt x="1362209" y="154310"/>
                    <a:pt x="1362060" y="154831"/>
                    <a:pt x="1362060" y="155426"/>
                  </a:cubicBezTo>
                  <a:cubicBezTo>
                    <a:pt x="1362060" y="155650"/>
                    <a:pt x="1362079" y="155929"/>
                    <a:pt x="1362116" y="156264"/>
                  </a:cubicBezTo>
                  <a:cubicBezTo>
                    <a:pt x="1362153" y="156598"/>
                    <a:pt x="1362265" y="157101"/>
                    <a:pt x="1362451" y="157770"/>
                  </a:cubicBezTo>
                  <a:cubicBezTo>
                    <a:pt x="1362637" y="158440"/>
                    <a:pt x="1362879" y="159221"/>
                    <a:pt x="1363176" y="160114"/>
                  </a:cubicBezTo>
                  <a:lnTo>
                    <a:pt x="1397332" y="255550"/>
                  </a:lnTo>
                  <a:cubicBezTo>
                    <a:pt x="1397630" y="256295"/>
                    <a:pt x="1398039" y="256927"/>
                    <a:pt x="1398560" y="257448"/>
                  </a:cubicBezTo>
                  <a:cubicBezTo>
                    <a:pt x="1399081" y="257969"/>
                    <a:pt x="1399807" y="258378"/>
                    <a:pt x="1400737" y="258676"/>
                  </a:cubicBezTo>
                  <a:cubicBezTo>
                    <a:pt x="1401667" y="258974"/>
                    <a:pt x="1402876" y="259197"/>
                    <a:pt x="1404365" y="259346"/>
                  </a:cubicBezTo>
                  <a:cubicBezTo>
                    <a:pt x="1405853" y="259494"/>
                    <a:pt x="1407713" y="259569"/>
                    <a:pt x="1409946" y="259569"/>
                  </a:cubicBezTo>
                  <a:cubicBezTo>
                    <a:pt x="1412178" y="259569"/>
                    <a:pt x="1414038" y="259513"/>
                    <a:pt x="1415527" y="259401"/>
                  </a:cubicBezTo>
                  <a:cubicBezTo>
                    <a:pt x="1417015" y="259290"/>
                    <a:pt x="1418243" y="259085"/>
                    <a:pt x="1419210" y="258788"/>
                  </a:cubicBezTo>
                  <a:cubicBezTo>
                    <a:pt x="1420178" y="258490"/>
                    <a:pt x="1420903" y="258081"/>
                    <a:pt x="1421387" y="257560"/>
                  </a:cubicBezTo>
                  <a:cubicBezTo>
                    <a:pt x="1421870" y="257039"/>
                    <a:pt x="1422261" y="256369"/>
                    <a:pt x="1422559" y="255550"/>
                  </a:cubicBezTo>
                  <a:lnTo>
                    <a:pt x="1456826" y="160114"/>
                  </a:lnTo>
                  <a:cubicBezTo>
                    <a:pt x="1456975" y="159594"/>
                    <a:pt x="1457106" y="159110"/>
                    <a:pt x="1457217" y="158663"/>
                  </a:cubicBezTo>
                  <a:cubicBezTo>
                    <a:pt x="1457329" y="158217"/>
                    <a:pt x="1457422" y="157808"/>
                    <a:pt x="1457496" y="157436"/>
                  </a:cubicBezTo>
                  <a:cubicBezTo>
                    <a:pt x="1457571" y="157063"/>
                    <a:pt x="1457626" y="156710"/>
                    <a:pt x="1457664" y="156375"/>
                  </a:cubicBezTo>
                  <a:cubicBezTo>
                    <a:pt x="1457701" y="156040"/>
                    <a:pt x="1457720" y="155724"/>
                    <a:pt x="1457720" y="155426"/>
                  </a:cubicBezTo>
                  <a:cubicBezTo>
                    <a:pt x="1457720" y="154831"/>
                    <a:pt x="1457589" y="154329"/>
                    <a:pt x="1457329" y="153919"/>
                  </a:cubicBezTo>
                  <a:cubicBezTo>
                    <a:pt x="1457068" y="153510"/>
                    <a:pt x="1456622" y="153157"/>
                    <a:pt x="1455989" y="152859"/>
                  </a:cubicBezTo>
                  <a:cubicBezTo>
                    <a:pt x="1455357" y="152561"/>
                    <a:pt x="1454482" y="152375"/>
                    <a:pt x="1453366" y="152301"/>
                  </a:cubicBezTo>
                  <a:cubicBezTo>
                    <a:pt x="1452250" y="152227"/>
                    <a:pt x="1450836" y="152189"/>
                    <a:pt x="1449125" y="152189"/>
                  </a:cubicBezTo>
                  <a:cubicBezTo>
                    <a:pt x="1447116" y="152189"/>
                    <a:pt x="1445497" y="152245"/>
                    <a:pt x="1444269" y="152357"/>
                  </a:cubicBezTo>
                  <a:cubicBezTo>
                    <a:pt x="1443041" y="152468"/>
                    <a:pt x="1442074" y="152673"/>
                    <a:pt x="1441367" y="152971"/>
                  </a:cubicBezTo>
                  <a:cubicBezTo>
                    <a:pt x="1440660" y="153268"/>
                    <a:pt x="1440120" y="153640"/>
                    <a:pt x="1439748" y="154087"/>
                  </a:cubicBezTo>
                  <a:cubicBezTo>
                    <a:pt x="1439376" y="154533"/>
                    <a:pt x="1439116" y="155092"/>
                    <a:pt x="1438967" y="155761"/>
                  </a:cubicBezTo>
                  <a:lnTo>
                    <a:pt x="1410950" y="238584"/>
                  </a:lnTo>
                  <a:lnTo>
                    <a:pt x="1410615" y="239924"/>
                  </a:lnTo>
                  <a:lnTo>
                    <a:pt x="1410169" y="238584"/>
                  </a:lnTo>
                  <a:lnTo>
                    <a:pt x="1381817" y="155761"/>
                  </a:lnTo>
                  <a:cubicBezTo>
                    <a:pt x="1381520" y="155092"/>
                    <a:pt x="1381203" y="154533"/>
                    <a:pt x="1380868" y="154087"/>
                  </a:cubicBezTo>
                  <a:cubicBezTo>
                    <a:pt x="1380534" y="153640"/>
                    <a:pt x="1380013" y="153268"/>
                    <a:pt x="1379306" y="152971"/>
                  </a:cubicBezTo>
                  <a:cubicBezTo>
                    <a:pt x="1378599" y="152673"/>
                    <a:pt x="1377594" y="152468"/>
                    <a:pt x="1376292" y="152357"/>
                  </a:cubicBezTo>
                  <a:cubicBezTo>
                    <a:pt x="1374990" y="152245"/>
                    <a:pt x="1373260" y="152189"/>
                    <a:pt x="1371102" y="152189"/>
                  </a:cubicBezTo>
                  <a:close/>
                  <a:moveTo>
                    <a:pt x="1041150" y="152189"/>
                  </a:moveTo>
                  <a:cubicBezTo>
                    <a:pt x="1039364" y="152189"/>
                    <a:pt x="1037875" y="152245"/>
                    <a:pt x="1036685" y="152357"/>
                  </a:cubicBezTo>
                  <a:cubicBezTo>
                    <a:pt x="1035494" y="152468"/>
                    <a:pt x="1034527" y="152692"/>
                    <a:pt x="1033782" y="153027"/>
                  </a:cubicBezTo>
                  <a:cubicBezTo>
                    <a:pt x="1033038" y="153361"/>
                    <a:pt x="1032536" y="153733"/>
                    <a:pt x="1032276" y="154143"/>
                  </a:cubicBezTo>
                  <a:cubicBezTo>
                    <a:pt x="1032015" y="154552"/>
                    <a:pt x="1031885" y="155054"/>
                    <a:pt x="1031885" y="155650"/>
                  </a:cubicBezTo>
                  <a:lnTo>
                    <a:pt x="1031885" y="216595"/>
                  </a:lnTo>
                  <a:cubicBezTo>
                    <a:pt x="1031885" y="223887"/>
                    <a:pt x="1032499" y="230082"/>
                    <a:pt x="1033727" y="235180"/>
                  </a:cubicBezTo>
                  <a:cubicBezTo>
                    <a:pt x="1034954" y="240277"/>
                    <a:pt x="1036982" y="244742"/>
                    <a:pt x="1039810" y="248574"/>
                  </a:cubicBezTo>
                  <a:cubicBezTo>
                    <a:pt x="1042638" y="252406"/>
                    <a:pt x="1046340" y="255439"/>
                    <a:pt x="1050916" y="257671"/>
                  </a:cubicBezTo>
                  <a:cubicBezTo>
                    <a:pt x="1055493" y="259904"/>
                    <a:pt x="1061130" y="261020"/>
                    <a:pt x="1067827" y="261020"/>
                  </a:cubicBezTo>
                  <a:cubicBezTo>
                    <a:pt x="1073557" y="261020"/>
                    <a:pt x="1079212" y="259569"/>
                    <a:pt x="1084793" y="256667"/>
                  </a:cubicBezTo>
                  <a:cubicBezTo>
                    <a:pt x="1090374" y="253765"/>
                    <a:pt x="1096030" y="249151"/>
                    <a:pt x="1101760" y="242826"/>
                  </a:cubicBezTo>
                  <a:lnTo>
                    <a:pt x="1101760" y="256109"/>
                  </a:lnTo>
                  <a:cubicBezTo>
                    <a:pt x="1101760" y="256704"/>
                    <a:pt x="1101871" y="257206"/>
                    <a:pt x="1102095" y="257615"/>
                  </a:cubicBezTo>
                  <a:cubicBezTo>
                    <a:pt x="1102318" y="258025"/>
                    <a:pt x="1102746" y="258378"/>
                    <a:pt x="1103378" y="258676"/>
                  </a:cubicBezTo>
                  <a:cubicBezTo>
                    <a:pt x="1104011" y="258974"/>
                    <a:pt x="1104867" y="259197"/>
                    <a:pt x="1105946" y="259346"/>
                  </a:cubicBezTo>
                  <a:cubicBezTo>
                    <a:pt x="1107025" y="259494"/>
                    <a:pt x="1108420" y="259569"/>
                    <a:pt x="1110131" y="259569"/>
                  </a:cubicBezTo>
                  <a:cubicBezTo>
                    <a:pt x="1111694" y="259569"/>
                    <a:pt x="1113015" y="259494"/>
                    <a:pt x="1114094" y="259346"/>
                  </a:cubicBezTo>
                  <a:cubicBezTo>
                    <a:pt x="1115173" y="259197"/>
                    <a:pt x="1116047" y="258974"/>
                    <a:pt x="1116717" y="258676"/>
                  </a:cubicBezTo>
                  <a:cubicBezTo>
                    <a:pt x="1117387" y="258378"/>
                    <a:pt x="1117852" y="258025"/>
                    <a:pt x="1118112" y="257615"/>
                  </a:cubicBezTo>
                  <a:cubicBezTo>
                    <a:pt x="1118373" y="257206"/>
                    <a:pt x="1118503" y="256704"/>
                    <a:pt x="1118503" y="256109"/>
                  </a:cubicBezTo>
                  <a:lnTo>
                    <a:pt x="1118503" y="155650"/>
                  </a:lnTo>
                  <a:cubicBezTo>
                    <a:pt x="1118503" y="155054"/>
                    <a:pt x="1118336" y="154552"/>
                    <a:pt x="1118001" y="154143"/>
                  </a:cubicBezTo>
                  <a:cubicBezTo>
                    <a:pt x="1117666" y="153733"/>
                    <a:pt x="1117163" y="153361"/>
                    <a:pt x="1116494" y="153027"/>
                  </a:cubicBezTo>
                  <a:cubicBezTo>
                    <a:pt x="1115824" y="152692"/>
                    <a:pt x="1114894" y="152468"/>
                    <a:pt x="1113703" y="152357"/>
                  </a:cubicBezTo>
                  <a:cubicBezTo>
                    <a:pt x="1112513" y="152245"/>
                    <a:pt x="1111024" y="152189"/>
                    <a:pt x="1109238" y="152189"/>
                  </a:cubicBezTo>
                  <a:cubicBezTo>
                    <a:pt x="1107378" y="152189"/>
                    <a:pt x="1105871" y="152245"/>
                    <a:pt x="1104718" y="152357"/>
                  </a:cubicBezTo>
                  <a:cubicBezTo>
                    <a:pt x="1103564" y="152468"/>
                    <a:pt x="1102616" y="152692"/>
                    <a:pt x="1101871" y="153027"/>
                  </a:cubicBezTo>
                  <a:cubicBezTo>
                    <a:pt x="1101127" y="153361"/>
                    <a:pt x="1100625" y="153733"/>
                    <a:pt x="1100364" y="154143"/>
                  </a:cubicBezTo>
                  <a:cubicBezTo>
                    <a:pt x="1100104" y="154552"/>
                    <a:pt x="1099974" y="155054"/>
                    <a:pt x="1099974" y="155650"/>
                  </a:cubicBezTo>
                  <a:lnTo>
                    <a:pt x="1099974" y="225859"/>
                  </a:lnTo>
                  <a:cubicBezTo>
                    <a:pt x="1094839" y="232184"/>
                    <a:pt x="1089984" y="236984"/>
                    <a:pt x="1085407" y="240258"/>
                  </a:cubicBezTo>
                  <a:cubicBezTo>
                    <a:pt x="1080831" y="243533"/>
                    <a:pt x="1076236" y="245170"/>
                    <a:pt x="1071622" y="245170"/>
                  </a:cubicBezTo>
                  <a:cubicBezTo>
                    <a:pt x="1068050" y="245170"/>
                    <a:pt x="1064925" y="244481"/>
                    <a:pt x="1062246" y="243105"/>
                  </a:cubicBezTo>
                  <a:cubicBezTo>
                    <a:pt x="1059567" y="241728"/>
                    <a:pt x="1057353" y="239793"/>
                    <a:pt x="1055604" y="237300"/>
                  </a:cubicBezTo>
                  <a:cubicBezTo>
                    <a:pt x="1053856" y="234808"/>
                    <a:pt x="1052554" y="231794"/>
                    <a:pt x="1051698" y="228259"/>
                  </a:cubicBezTo>
                  <a:cubicBezTo>
                    <a:pt x="1050842" y="224724"/>
                    <a:pt x="1050414" y="220018"/>
                    <a:pt x="1050414" y="214139"/>
                  </a:cubicBezTo>
                  <a:lnTo>
                    <a:pt x="1050414" y="155650"/>
                  </a:lnTo>
                  <a:cubicBezTo>
                    <a:pt x="1050414" y="155054"/>
                    <a:pt x="1050265" y="154552"/>
                    <a:pt x="1049968" y="154143"/>
                  </a:cubicBezTo>
                  <a:cubicBezTo>
                    <a:pt x="1049670" y="153733"/>
                    <a:pt x="1049168" y="153361"/>
                    <a:pt x="1048461" y="153027"/>
                  </a:cubicBezTo>
                  <a:cubicBezTo>
                    <a:pt x="1047754" y="152692"/>
                    <a:pt x="1046805" y="152468"/>
                    <a:pt x="1045614" y="152357"/>
                  </a:cubicBezTo>
                  <a:cubicBezTo>
                    <a:pt x="1044424" y="152245"/>
                    <a:pt x="1042935" y="152189"/>
                    <a:pt x="1041150" y="152189"/>
                  </a:cubicBezTo>
                  <a:close/>
                  <a:moveTo>
                    <a:pt x="2901092" y="150738"/>
                  </a:moveTo>
                  <a:cubicBezTo>
                    <a:pt x="2894469" y="150738"/>
                    <a:pt x="2888311" y="151836"/>
                    <a:pt x="2882619" y="154031"/>
                  </a:cubicBezTo>
                  <a:cubicBezTo>
                    <a:pt x="2876926" y="156226"/>
                    <a:pt x="2871977" y="159594"/>
                    <a:pt x="2867773" y="164133"/>
                  </a:cubicBezTo>
                  <a:cubicBezTo>
                    <a:pt x="2863569" y="168672"/>
                    <a:pt x="2860257" y="174495"/>
                    <a:pt x="2857839" y="181602"/>
                  </a:cubicBezTo>
                  <a:cubicBezTo>
                    <a:pt x="2855420" y="188708"/>
                    <a:pt x="2854211" y="197210"/>
                    <a:pt x="2854211" y="207107"/>
                  </a:cubicBezTo>
                  <a:cubicBezTo>
                    <a:pt x="2854211" y="215813"/>
                    <a:pt x="2855197" y="223497"/>
                    <a:pt x="2857169" y="230157"/>
                  </a:cubicBezTo>
                  <a:cubicBezTo>
                    <a:pt x="2859141" y="236817"/>
                    <a:pt x="2862006" y="242435"/>
                    <a:pt x="2865764" y="247011"/>
                  </a:cubicBezTo>
                  <a:cubicBezTo>
                    <a:pt x="2869522" y="251588"/>
                    <a:pt x="2874191" y="255067"/>
                    <a:pt x="2879772" y="257448"/>
                  </a:cubicBezTo>
                  <a:cubicBezTo>
                    <a:pt x="2885353" y="259829"/>
                    <a:pt x="2891753" y="261020"/>
                    <a:pt x="2898971" y="261020"/>
                  </a:cubicBezTo>
                  <a:cubicBezTo>
                    <a:pt x="2902469" y="261020"/>
                    <a:pt x="2905854" y="260685"/>
                    <a:pt x="2909129" y="260015"/>
                  </a:cubicBezTo>
                  <a:cubicBezTo>
                    <a:pt x="2912403" y="259346"/>
                    <a:pt x="2915435" y="258471"/>
                    <a:pt x="2918226" y="257392"/>
                  </a:cubicBezTo>
                  <a:cubicBezTo>
                    <a:pt x="2921016" y="256313"/>
                    <a:pt x="2923528" y="255085"/>
                    <a:pt x="2925760" y="253709"/>
                  </a:cubicBezTo>
                  <a:cubicBezTo>
                    <a:pt x="2927993" y="252332"/>
                    <a:pt x="2929574" y="251179"/>
                    <a:pt x="2930504" y="250248"/>
                  </a:cubicBezTo>
                  <a:cubicBezTo>
                    <a:pt x="2931434" y="249318"/>
                    <a:pt x="2932030" y="248611"/>
                    <a:pt x="2932290" y="248128"/>
                  </a:cubicBezTo>
                  <a:cubicBezTo>
                    <a:pt x="2932550" y="247644"/>
                    <a:pt x="2932774" y="247086"/>
                    <a:pt x="2932960" y="246453"/>
                  </a:cubicBezTo>
                  <a:cubicBezTo>
                    <a:pt x="2933146" y="245821"/>
                    <a:pt x="2933276" y="245040"/>
                    <a:pt x="2933350" y="244109"/>
                  </a:cubicBezTo>
                  <a:cubicBezTo>
                    <a:pt x="2933425" y="243179"/>
                    <a:pt x="2933462" y="242082"/>
                    <a:pt x="2933462" y="240817"/>
                  </a:cubicBezTo>
                  <a:cubicBezTo>
                    <a:pt x="2933462" y="239328"/>
                    <a:pt x="2933406" y="238045"/>
                    <a:pt x="2933295" y="236966"/>
                  </a:cubicBezTo>
                  <a:cubicBezTo>
                    <a:pt x="2933183" y="235887"/>
                    <a:pt x="2932997" y="234994"/>
                    <a:pt x="2932737" y="234287"/>
                  </a:cubicBezTo>
                  <a:cubicBezTo>
                    <a:pt x="2932476" y="233580"/>
                    <a:pt x="2932160" y="233077"/>
                    <a:pt x="2931788" y="232780"/>
                  </a:cubicBezTo>
                  <a:cubicBezTo>
                    <a:pt x="2931416" y="232482"/>
                    <a:pt x="2930969" y="232333"/>
                    <a:pt x="2930448" y="232333"/>
                  </a:cubicBezTo>
                  <a:cubicBezTo>
                    <a:pt x="2929555" y="232333"/>
                    <a:pt x="2928309" y="232984"/>
                    <a:pt x="2926709" y="234287"/>
                  </a:cubicBezTo>
                  <a:cubicBezTo>
                    <a:pt x="2925109" y="235589"/>
                    <a:pt x="2923137" y="237040"/>
                    <a:pt x="2920793" y="238640"/>
                  </a:cubicBezTo>
                  <a:cubicBezTo>
                    <a:pt x="2918449" y="240240"/>
                    <a:pt x="2915677" y="241709"/>
                    <a:pt x="2912477" y="243049"/>
                  </a:cubicBezTo>
                  <a:cubicBezTo>
                    <a:pt x="2909277" y="244388"/>
                    <a:pt x="2905557" y="245058"/>
                    <a:pt x="2901315" y="245058"/>
                  </a:cubicBezTo>
                  <a:cubicBezTo>
                    <a:pt x="2896850" y="245058"/>
                    <a:pt x="2892888" y="244258"/>
                    <a:pt x="2889428" y="242658"/>
                  </a:cubicBezTo>
                  <a:cubicBezTo>
                    <a:pt x="2885967" y="241058"/>
                    <a:pt x="2883047" y="238621"/>
                    <a:pt x="2880665" y="235347"/>
                  </a:cubicBezTo>
                  <a:cubicBezTo>
                    <a:pt x="2878284" y="232073"/>
                    <a:pt x="2876479" y="227999"/>
                    <a:pt x="2875252" y="223125"/>
                  </a:cubicBezTo>
                  <a:cubicBezTo>
                    <a:pt x="2874024" y="218250"/>
                    <a:pt x="2873410" y="212576"/>
                    <a:pt x="2873410" y="206102"/>
                  </a:cubicBezTo>
                  <a:cubicBezTo>
                    <a:pt x="2873410" y="193154"/>
                    <a:pt x="2875773" y="183276"/>
                    <a:pt x="2880498" y="176467"/>
                  </a:cubicBezTo>
                  <a:cubicBezTo>
                    <a:pt x="2885223" y="169658"/>
                    <a:pt x="2892013" y="166254"/>
                    <a:pt x="2900869" y="166254"/>
                  </a:cubicBezTo>
                  <a:cubicBezTo>
                    <a:pt x="2905185" y="166254"/>
                    <a:pt x="2908924" y="166868"/>
                    <a:pt x="2912087" y="168095"/>
                  </a:cubicBezTo>
                  <a:cubicBezTo>
                    <a:pt x="2915249" y="169323"/>
                    <a:pt x="2917947" y="170681"/>
                    <a:pt x="2920179" y="172170"/>
                  </a:cubicBezTo>
                  <a:cubicBezTo>
                    <a:pt x="2922412" y="173658"/>
                    <a:pt x="2924253" y="175016"/>
                    <a:pt x="2925704" y="176244"/>
                  </a:cubicBezTo>
                  <a:cubicBezTo>
                    <a:pt x="2927155" y="177472"/>
                    <a:pt x="2928439" y="178085"/>
                    <a:pt x="2929555" y="178085"/>
                  </a:cubicBezTo>
                  <a:cubicBezTo>
                    <a:pt x="2930523" y="178085"/>
                    <a:pt x="2931341" y="177509"/>
                    <a:pt x="2932011" y="176355"/>
                  </a:cubicBezTo>
                  <a:cubicBezTo>
                    <a:pt x="2932681" y="175202"/>
                    <a:pt x="2933016" y="173174"/>
                    <a:pt x="2933016" y="170272"/>
                  </a:cubicBezTo>
                  <a:cubicBezTo>
                    <a:pt x="2933016" y="168933"/>
                    <a:pt x="2932978" y="167816"/>
                    <a:pt x="2932904" y="166923"/>
                  </a:cubicBezTo>
                  <a:cubicBezTo>
                    <a:pt x="2932830" y="166030"/>
                    <a:pt x="2932681" y="165230"/>
                    <a:pt x="2932457" y="164523"/>
                  </a:cubicBezTo>
                  <a:cubicBezTo>
                    <a:pt x="2932234" y="163817"/>
                    <a:pt x="2931955" y="163203"/>
                    <a:pt x="2931620" y="162682"/>
                  </a:cubicBezTo>
                  <a:cubicBezTo>
                    <a:pt x="2931285" y="162161"/>
                    <a:pt x="2930672" y="161454"/>
                    <a:pt x="2929779" y="160561"/>
                  </a:cubicBezTo>
                  <a:cubicBezTo>
                    <a:pt x="2928886" y="159668"/>
                    <a:pt x="2927453" y="158589"/>
                    <a:pt x="2925481" y="157324"/>
                  </a:cubicBezTo>
                  <a:cubicBezTo>
                    <a:pt x="2923509" y="156059"/>
                    <a:pt x="2921258" y="154943"/>
                    <a:pt x="2918728" y="153975"/>
                  </a:cubicBezTo>
                  <a:cubicBezTo>
                    <a:pt x="2916198" y="153008"/>
                    <a:pt x="2913426" y="152227"/>
                    <a:pt x="2910412" y="151631"/>
                  </a:cubicBezTo>
                  <a:cubicBezTo>
                    <a:pt x="2907399" y="151036"/>
                    <a:pt x="2904292" y="150738"/>
                    <a:pt x="2901092" y="150738"/>
                  </a:cubicBezTo>
                  <a:close/>
                  <a:moveTo>
                    <a:pt x="1739042" y="150738"/>
                  </a:moveTo>
                  <a:cubicBezTo>
                    <a:pt x="1732419" y="150738"/>
                    <a:pt x="1726261" y="151836"/>
                    <a:pt x="1720568" y="154031"/>
                  </a:cubicBezTo>
                  <a:cubicBezTo>
                    <a:pt x="1714876" y="156226"/>
                    <a:pt x="1709927" y="159594"/>
                    <a:pt x="1705723" y="164133"/>
                  </a:cubicBezTo>
                  <a:cubicBezTo>
                    <a:pt x="1701518" y="168672"/>
                    <a:pt x="1698207" y="174495"/>
                    <a:pt x="1695789" y="181602"/>
                  </a:cubicBezTo>
                  <a:cubicBezTo>
                    <a:pt x="1693370" y="188708"/>
                    <a:pt x="1692161" y="197210"/>
                    <a:pt x="1692161" y="207107"/>
                  </a:cubicBezTo>
                  <a:cubicBezTo>
                    <a:pt x="1692161" y="215813"/>
                    <a:pt x="1693147" y="223497"/>
                    <a:pt x="1695119" y="230157"/>
                  </a:cubicBezTo>
                  <a:cubicBezTo>
                    <a:pt x="1697091" y="236817"/>
                    <a:pt x="1699956" y="242435"/>
                    <a:pt x="1703714" y="247011"/>
                  </a:cubicBezTo>
                  <a:cubicBezTo>
                    <a:pt x="1707472" y="251588"/>
                    <a:pt x="1712141" y="255067"/>
                    <a:pt x="1717722" y="257448"/>
                  </a:cubicBezTo>
                  <a:cubicBezTo>
                    <a:pt x="1723303" y="259829"/>
                    <a:pt x="1729703" y="261020"/>
                    <a:pt x="1736921" y="261020"/>
                  </a:cubicBezTo>
                  <a:cubicBezTo>
                    <a:pt x="1740419" y="261020"/>
                    <a:pt x="1743804" y="260685"/>
                    <a:pt x="1747078" y="260015"/>
                  </a:cubicBezTo>
                  <a:cubicBezTo>
                    <a:pt x="1750353" y="259346"/>
                    <a:pt x="1753385" y="258471"/>
                    <a:pt x="1756176" y="257392"/>
                  </a:cubicBezTo>
                  <a:cubicBezTo>
                    <a:pt x="1758966" y="256313"/>
                    <a:pt x="1761478" y="255085"/>
                    <a:pt x="1763710" y="253709"/>
                  </a:cubicBezTo>
                  <a:cubicBezTo>
                    <a:pt x="1765942" y="252332"/>
                    <a:pt x="1767524" y="251179"/>
                    <a:pt x="1768454" y="250248"/>
                  </a:cubicBezTo>
                  <a:cubicBezTo>
                    <a:pt x="1769384" y="249318"/>
                    <a:pt x="1769980" y="248611"/>
                    <a:pt x="1770240" y="248128"/>
                  </a:cubicBezTo>
                  <a:cubicBezTo>
                    <a:pt x="1770500" y="247644"/>
                    <a:pt x="1770724" y="247086"/>
                    <a:pt x="1770910" y="246453"/>
                  </a:cubicBezTo>
                  <a:cubicBezTo>
                    <a:pt x="1771096" y="245821"/>
                    <a:pt x="1771226" y="245040"/>
                    <a:pt x="1771300" y="244109"/>
                  </a:cubicBezTo>
                  <a:cubicBezTo>
                    <a:pt x="1771375" y="243179"/>
                    <a:pt x="1771412" y="242082"/>
                    <a:pt x="1771412" y="240817"/>
                  </a:cubicBezTo>
                  <a:cubicBezTo>
                    <a:pt x="1771412" y="239328"/>
                    <a:pt x="1771356" y="238045"/>
                    <a:pt x="1771244" y="236966"/>
                  </a:cubicBezTo>
                  <a:cubicBezTo>
                    <a:pt x="1771133" y="235887"/>
                    <a:pt x="1770947" y="234994"/>
                    <a:pt x="1770686" y="234287"/>
                  </a:cubicBezTo>
                  <a:cubicBezTo>
                    <a:pt x="1770426" y="233580"/>
                    <a:pt x="1770110" y="233077"/>
                    <a:pt x="1769738" y="232780"/>
                  </a:cubicBezTo>
                  <a:cubicBezTo>
                    <a:pt x="1769366" y="232482"/>
                    <a:pt x="1768919" y="232333"/>
                    <a:pt x="1768398" y="232333"/>
                  </a:cubicBezTo>
                  <a:cubicBezTo>
                    <a:pt x="1767505" y="232333"/>
                    <a:pt x="1766259" y="232984"/>
                    <a:pt x="1764659" y="234287"/>
                  </a:cubicBezTo>
                  <a:cubicBezTo>
                    <a:pt x="1763059" y="235589"/>
                    <a:pt x="1761087" y="237040"/>
                    <a:pt x="1758743" y="238640"/>
                  </a:cubicBezTo>
                  <a:cubicBezTo>
                    <a:pt x="1756399" y="240240"/>
                    <a:pt x="1753627" y="241709"/>
                    <a:pt x="1750427" y="243049"/>
                  </a:cubicBezTo>
                  <a:cubicBezTo>
                    <a:pt x="1747228" y="244388"/>
                    <a:pt x="1743507" y="245058"/>
                    <a:pt x="1739265" y="245058"/>
                  </a:cubicBezTo>
                  <a:cubicBezTo>
                    <a:pt x="1734800" y="245058"/>
                    <a:pt x="1730838" y="244258"/>
                    <a:pt x="1727377" y="242658"/>
                  </a:cubicBezTo>
                  <a:cubicBezTo>
                    <a:pt x="1723917" y="241058"/>
                    <a:pt x="1720996" y="238621"/>
                    <a:pt x="1718615" y="235347"/>
                  </a:cubicBezTo>
                  <a:cubicBezTo>
                    <a:pt x="1716234" y="232073"/>
                    <a:pt x="1714429" y="227999"/>
                    <a:pt x="1713202" y="223125"/>
                  </a:cubicBezTo>
                  <a:cubicBezTo>
                    <a:pt x="1711974" y="218250"/>
                    <a:pt x="1711360" y="212576"/>
                    <a:pt x="1711360" y="206102"/>
                  </a:cubicBezTo>
                  <a:cubicBezTo>
                    <a:pt x="1711360" y="193154"/>
                    <a:pt x="1713722" y="183276"/>
                    <a:pt x="1718448" y="176467"/>
                  </a:cubicBezTo>
                  <a:cubicBezTo>
                    <a:pt x="1723173" y="169658"/>
                    <a:pt x="1729963" y="166254"/>
                    <a:pt x="1738819" y="166254"/>
                  </a:cubicBezTo>
                  <a:cubicBezTo>
                    <a:pt x="1743135" y="166254"/>
                    <a:pt x="1746874" y="166868"/>
                    <a:pt x="1750037" y="168095"/>
                  </a:cubicBezTo>
                  <a:cubicBezTo>
                    <a:pt x="1753199" y="169323"/>
                    <a:pt x="1755897" y="170681"/>
                    <a:pt x="1758129" y="172170"/>
                  </a:cubicBezTo>
                  <a:cubicBezTo>
                    <a:pt x="1760362" y="173658"/>
                    <a:pt x="1762203" y="175016"/>
                    <a:pt x="1763654" y="176244"/>
                  </a:cubicBezTo>
                  <a:cubicBezTo>
                    <a:pt x="1765105" y="177472"/>
                    <a:pt x="1766389" y="178085"/>
                    <a:pt x="1767505" y="178085"/>
                  </a:cubicBezTo>
                  <a:cubicBezTo>
                    <a:pt x="1768473" y="178085"/>
                    <a:pt x="1769291" y="177509"/>
                    <a:pt x="1769961" y="176355"/>
                  </a:cubicBezTo>
                  <a:cubicBezTo>
                    <a:pt x="1770631" y="175202"/>
                    <a:pt x="1770966" y="173174"/>
                    <a:pt x="1770966" y="170272"/>
                  </a:cubicBezTo>
                  <a:cubicBezTo>
                    <a:pt x="1770966" y="168933"/>
                    <a:pt x="1770928" y="167816"/>
                    <a:pt x="1770854" y="166923"/>
                  </a:cubicBezTo>
                  <a:cubicBezTo>
                    <a:pt x="1770779" y="166030"/>
                    <a:pt x="1770631" y="165230"/>
                    <a:pt x="1770407" y="164523"/>
                  </a:cubicBezTo>
                  <a:cubicBezTo>
                    <a:pt x="1770184" y="163817"/>
                    <a:pt x="1769905" y="163203"/>
                    <a:pt x="1769570" y="162682"/>
                  </a:cubicBezTo>
                  <a:cubicBezTo>
                    <a:pt x="1769235" y="162161"/>
                    <a:pt x="1768621" y="161454"/>
                    <a:pt x="1767728" y="160561"/>
                  </a:cubicBezTo>
                  <a:cubicBezTo>
                    <a:pt x="1766836" y="159668"/>
                    <a:pt x="1765403" y="158589"/>
                    <a:pt x="1763431" y="157324"/>
                  </a:cubicBezTo>
                  <a:cubicBezTo>
                    <a:pt x="1761459" y="156059"/>
                    <a:pt x="1759208" y="154943"/>
                    <a:pt x="1756678" y="153975"/>
                  </a:cubicBezTo>
                  <a:cubicBezTo>
                    <a:pt x="1754148" y="153008"/>
                    <a:pt x="1751376" y="152227"/>
                    <a:pt x="1748362" y="151631"/>
                  </a:cubicBezTo>
                  <a:cubicBezTo>
                    <a:pt x="1745348" y="151036"/>
                    <a:pt x="1742242" y="150738"/>
                    <a:pt x="1739042" y="150738"/>
                  </a:cubicBezTo>
                  <a:close/>
                  <a:moveTo>
                    <a:pt x="415067" y="150738"/>
                  </a:moveTo>
                  <a:cubicBezTo>
                    <a:pt x="408444" y="150738"/>
                    <a:pt x="402286" y="151836"/>
                    <a:pt x="396594" y="154031"/>
                  </a:cubicBezTo>
                  <a:cubicBezTo>
                    <a:pt x="390901" y="156226"/>
                    <a:pt x="385952" y="159594"/>
                    <a:pt x="381748" y="164133"/>
                  </a:cubicBezTo>
                  <a:cubicBezTo>
                    <a:pt x="377544" y="168672"/>
                    <a:pt x="374232" y="174495"/>
                    <a:pt x="371814" y="181602"/>
                  </a:cubicBezTo>
                  <a:cubicBezTo>
                    <a:pt x="369395" y="188708"/>
                    <a:pt x="368186" y="197210"/>
                    <a:pt x="368186" y="207107"/>
                  </a:cubicBezTo>
                  <a:cubicBezTo>
                    <a:pt x="368186" y="215813"/>
                    <a:pt x="369172" y="223497"/>
                    <a:pt x="371144" y="230157"/>
                  </a:cubicBezTo>
                  <a:cubicBezTo>
                    <a:pt x="373116" y="236817"/>
                    <a:pt x="375981" y="242435"/>
                    <a:pt x="379739" y="247011"/>
                  </a:cubicBezTo>
                  <a:cubicBezTo>
                    <a:pt x="383497" y="251588"/>
                    <a:pt x="388166" y="255067"/>
                    <a:pt x="393747" y="257448"/>
                  </a:cubicBezTo>
                  <a:cubicBezTo>
                    <a:pt x="399328" y="259829"/>
                    <a:pt x="405728" y="261020"/>
                    <a:pt x="412946" y="261020"/>
                  </a:cubicBezTo>
                  <a:cubicBezTo>
                    <a:pt x="416443" y="261020"/>
                    <a:pt x="419829" y="260685"/>
                    <a:pt x="423104" y="260015"/>
                  </a:cubicBezTo>
                  <a:cubicBezTo>
                    <a:pt x="426378" y="259346"/>
                    <a:pt x="429410" y="258471"/>
                    <a:pt x="432201" y="257392"/>
                  </a:cubicBezTo>
                  <a:cubicBezTo>
                    <a:pt x="434991" y="256313"/>
                    <a:pt x="437503" y="255085"/>
                    <a:pt x="439735" y="253709"/>
                  </a:cubicBezTo>
                  <a:cubicBezTo>
                    <a:pt x="441967" y="252332"/>
                    <a:pt x="443549" y="251179"/>
                    <a:pt x="444479" y="250248"/>
                  </a:cubicBezTo>
                  <a:cubicBezTo>
                    <a:pt x="445409" y="249318"/>
                    <a:pt x="446004" y="248611"/>
                    <a:pt x="446265" y="248128"/>
                  </a:cubicBezTo>
                  <a:cubicBezTo>
                    <a:pt x="446525" y="247644"/>
                    <a:pt x="446749" y="247086"/>
                    <a:pt x="446935" y="246453"/>
                  </a:cubicBezTo>
                  <a:cubicBezTo>
                    <a:pt x="447121" y="245821"/>
                    <a:pt x="447251" y="245040"/>
                    <a:pt x="447325" y="244109"/>
                  </a:cubicBezTo>
                  <a:cubicBezTo>
                    <a:pt x="447400" y="243179"/>
                    <a:pt x="447437" y="242082"/>
                    <a:pt x="447437" y="240817"/>
                  </a:cubicBezTo>
                  <a:cubicBezTo>
                    <a:pt x="447437" y="239328"/>
                    <a:pt x="447381" y="238045"/>
                    <a:pt x="447270" y="236966"/>
                  </a:cubicBezTo>
                  <a:cubicBezTo>
                    <a:pt x="447158" y="235887"/>
                    <a:pt x="446972" y="234994"/>
                    <a:pt x="446711" y="234287"/>
                  </a:cubicBezTo>
                  <a:cubicBezTo>
                    <a:pt x="446451" y="233580"/>
                    <a:pt x="446135" y="233077"/>
                    <a:pt x="445763" y="232780"/>
                  </a:cubicBezTo>
                  <a:cubicBezTo>
                    <a:pt x="445391" y="232482"/>
                    <a:pt x="444944" y="232333"/>
                    <a:pt x="444423" y="232333"/>
                  </a:cubicBezTo>
                  <a:cubicBezTo>
                    <a:pt x="443530" y="232333"/>
                    <a:pt x="442284" y="232984"/>
                    <a:pt x="440684" y="234287"/>
                  </a:cubicBezTo>
                  <a:cubicBezTo>
                    <a:pt x="439084" y="235589"/>
                    <a:pt x="437112" y="237040"/>
                    <a:pt x="434768" y="238640"/>
                  </a:cubicBezTo>
                  <a:cubicBezTo>
                    <a:pt x="432424" y="240240"/>
                    <a:pt x="429652" y="241709"/>
                    <a:pt x="426452" y="243049"/>
                  </a:cubicBezTo>
                  <a:cubicBezTo>
                    <a:pt x="423252" y="244388"/>
                    <a:pt x="419532" y="245058"/>
                    <a:pt x="415290" y="245058"/>
                  </a:cubicBezTo>
                  <a:cubicBezTo>
                    <a:pt x="410825" y="245058"/>
                    <a:pt x="406863" y="244258"/>
                    <a:pt x="403402" y="242658"/>
                  </a:cubicBezTo>
                  <a:cubicBezTo>
                    <a:pt x="399942" y="241058"/>
                    <a:pt x="397021" y="238621"/>
                    <a:pt x="394640" y="235347"/>
                  </a:cubicBezTo>
                  <a:cubicBezTo>
                    <a:pt x="392259" y="232073"/>
                    <a:pt x="390454" y="227999"/>
                    <a:pt x="389227" y="223125"/>
                  </a:cubicBezTo>
                  <a:cubicBezTo>
                    <a:pt x="387999" y="218250"/>
                    <a:pt x="387385" y="212576"/>
                    <a:pt x="387385" y="206102"/>
                  </a:cubicBezTo>
                  <a:cubicBezTo>
                    <a:pt x="387385" y="193154"/>
                    <a:pt x="389747" y="183276"/>
                    <a:pt x="394473" y="176467"/>
                  </a:cubicBezTo>
                  <a:cubicBezTo>
                    <a:pt x="399198" y="169658"/>
                    <a:pt x="405988" y="166254"/>
                    <a:pt x="414844" y="166254"/>
                  </a:cubicBezTo>
                  <a:cubicBezTo>
                    <a:pt x="419160" y="166254"/>
                    <a:pt x="422899" y="166868"/>
                    <a:pt x="426061" y="168095"/>
                  </a:cubicBezTo>
                  <a:cubicBezTo>
                    <a:pt x="429224" y="169323"/>
                    <a:pt x="431922" y="170681"/>
                    <a:pt x="434154" y="172170"/>
                  </a:cubicBezTo>
                  <a:cubicBezTo>
                    <a:pt x="436386" y="173658"/>
                    <a:pt x="438228" y="175016"/>
                    <a:pt x="439679" y="176244"/>
                  </a:cubicBezTo>
                  <a:cubicBezTo>
                    <a:pt x="441130" y="177472"/>
                    <a:pt x="442414" y="178085"/>
                    <a:pt x="443530" y="178085"/>
                  </a:cubicBezTo>
                  <a:cubicBezTo>
                    <a:pt x="444498" y="178085"/>
                    <a:pt x="445316" y="177509"/>
                    <a:pt x="445986" y="176355"/>
                  </a:cubicBezTo>
                  <a:cubicBezTo>
                    <a:pt x="446656" y="175202"/>
                    <a:pt x="446990" y="173174"/>
                    <a:pt x="446990" y="170272"/>
                  </a:cubicBezTo>
                  <a:cubicBezTo>
                    <a:pt x="446990" y="168933"/>
                    <a:pt x="446953" y="167816"/>
                    <a:pt x="446879" y="166923"/>
                  </a:cubicBezTo>
                  <a:cubicBezTo>
                    <a:pt x="446804" y="166030"/>
                    <a:pt x="446656" y="165230"/>
                    <a:pt x="446432" y="164523"/>
                  </a:cubicBezTo>
                  <a:cubicBezTo>
                    <a:pt x="446209" y="163817"/>
                    <a:pt x="445930" y="163203"/>
                    <a:pt x="445595" y="162682"/>
                  </a:cubicBezTo>
                  <a:cubicBezTo>
                    <a:pt x="445260" y="162161"/>
                    <a:pt x="444646" y="161454"/>
                    <a:pt x="443753" y="160561"/>
                  </a:cubicBezTo>
                  <a:cubicBezTo>
                    <a:pt x="442860" y="159668"/>
                    <a:pt x="441428" y="158589"/>
                    <a:pt x="439456" y="157324"/>
                  </a:cubicBezTo>
                  <a:cubicBezTo>
                    <a:pt x="437484" y="156059"/>
                    <a:pt x="435233" y="154943"/>
                    <a:pt x="432703" y="153975"/>
                  </a:cubicBezTo>
                  <a:cubicBezTo>
                    <a:pt x="430173" y="153008"/>
                    <a:pt x="427401" y="152227"/>
                    <a:pt x="424387" y="151631"/>
                  </a:cubicBezTo>
                  <a:cubicBezTo>
                    <a:pt x="421373" y="151036"/>
                    <a:pt x="418267" y="150738"/>
                    <a:pt x="415067" y="150738"/>
                  </a:cubicBezTo>
                  <a:close/>
                  <a:moveTo>
                    <a:pt x="3492833" y="150627"/>
                  </a:moveTo>
                  <a:cubicBezTo>
                    <a:pt x="3487103" y="150627"/>
                    <a:pt x="3481429" y="152096"/>
                    <a:pt x="3475810" y="155036"/>
                  </a:cubicBezTo>
                  <a:cubicBezTo>
                    <a:pt x="3470192" y="157975"/>
                    <a:pt x="3464555" y="162607"/>
                    <a:pt x="3458900" y="168933"/>
                  </a:cubicBezTo>
                  <a:lnTo>
                    <a:pt x="3458900" y="155650"/>
                  </a:lnTo>
                  <a:cubicBezTo>
                    <a:pt x="3458900" y="155054"/>
                    <a:pt x="3458770" y="154552"/>
                    <a:pt x="3458509" y="154143"/>
                  </a:cubicBezTo>
                  <a:cubicBezTo>
                    <a:pt x="3458249" y="153733"/>
                    <a:pt x="3457821" y="153361"/>
                    <a:pt x="3457225" y="153027"/>
                  </a:cubicBezTo>
                  <a:cubicBezTo>
                    <a:pt x="3456630" y="152692"/>
                    <a:pt x="3455793" y="152468"/>
                    <a:pt x="3454714" y="152357"/>
                  </a:cubicBezTo>
                  <a:cubicBezTo>
                    <a:pt x="3453635" y="152245"/>
                    <a:pt x="3452277" y="152189"/>
                    <a:pt x="3450640" y="152189"/>
                  </a:cubicBezTo>
                  <a:cubicBezTo>
                    <a:pt x="3448928" y="152189"/>
                    <a:pt x="3447552" y="152245"/>
                    <a:pt x="3446510" y="152357"/>
                  </a:cubicBezTo>
                  <a:cubicBezTo>
                    <a:pt x="3445468" y="152468"/>
                    <a:pt x="3444612" y="152692"/>
                    <a:pt x="3443943" y="153027"/>
                  </a:cubicBezTo>
                  <a:cubicBezTo>
                    <a:pt x="3443273" y="153361"/>
                    <a:pt x="3442826" y="153733"/>
                    <a:pt x="3442603" y="154143"/>
                  </a:cubicBezTo>
                  <a:cubicBezTo>
                    <a:pt x="3442380" y="154552"/>
                    <a:pt x="3442268" y="155054"/>
                    <a:pt x="3442268" y="155650"/>
                  </a:cubicBezTo>
                  <a:lnTo>
                    <a:pt x="3442268" y="256109"/>
                  </a:lnTo>
                  <a:cubicBezTo>
                    <a:pt x="3442268" y="256704"/>
                    <a:pt x="3442398" y="257206"/>
                    <a:pt x="3442659" y="257615"/>
                  </a:cubicBezTo>
                  <a:cubicBezTo>
                    <a:pt x="3442919" y="258025"/>
                    <a:pt x="3443403" y="258378"/>
                    <a:pt x="3444110" y="258676"/>
                  </a:cubicBezTo>
                  <a:cubicBezTo>
                    <a:pt x="3444817" y="258974"/>
                    <a:pt x="3445766" y="259197"/>
                    <a:pt x="3446956" y="259346"/>
                  </a:cubicBezTo>
                  <a:cubicBezTo>
                    <a:pt x="3448147" y="259494"/>
                    <a:pt x="3449635" y="259569"/>
                    <a:pt x="3451421" y="259569"/>
                  </a:cubicBezTo>
                  <a:cubicBezTo>
                    <a:pt x="3453281" y="259569"/>
                    <a:pt x="3454807" y="259494"/>
                    <a:pt x="3455998" y="259346"/>
                  </a:cubicBezTo>
                  <a:cubicBezTo>
                    <a:pt x="3457188" y="259197"/>
                    <a:pt x="3458118" y="258974"/>
                    <a:pt x="3458788" y="258676"/>
                  </a:cubicBezTo>
                  <a:cubicBezTo>
                    <a:pt x="3459458" y="258378"/>
                    <a:pt x="3459942" y="258025"/>
                    <a:pt x="3460239" y="257615"/>
                  </a:cubicBezTo>
                  <a:cubicBezTo>
                    <a:pt x="3460537" y="257206"/>
                    <a:pt x="3460686" y="256704"/>
                    <a:pt x="3460686" y="256109"/>
                  </a:cubicBezTo>
                  <a:lnTo>
                    <a:pt x="3460686" y="185899"/>
                  </a:lnTo>
                  <a:cubicBezTo>
                    <a:pt x="3465746" y="179574"/>
                    <a:pt x="3470583" y="174774"/>
                    <a:pt x="3475196" y="171500"/>
                  </a:cubicBezTo>
                  <a:cubicBezTo>
                    <a:pt x="3479810" y="168226"/>
                    <a:pt x="3484424" y="166588"/>
                    <a:pt x="3489037" y="166588"/>
                  </a:cubicBezTo>
                  <a:cubicBezTo>
                    <a:pt x="3492609" y="166588"/>
                    <a:pt x="3495753" y="167258"/>
                    <a:pt x="3498469" y="168598"/>
                  </a:cubicBezTo>
                  <a:cubicBezTo>
                    <a:pt x="3501186" y="169937"/>
                    <a:pt x="3503399" y="171872"/>
                    <a:pt x="3505111" y="174402"/>
                  </a:cubicBezTo>
                  <a:cubicBezTo>
                    <a:pt x="3506822" y="176932"/>
                    <a:pt x="3508125" y="179946"/>
                    <a:pt x="3509018" y="183443"/>
                  </a:cubicBezTo>
                  <a:cubicBezTo>
                    <a:pt x="3509911" y="186941"/>
                    <a:pt x="3510357" y="191554"/>
                    <a:pt x="3510357" y="197284"/>
                  </a:cubicBezTo>
                  <a:lnTo>
                    <a:pt x="3510357" y="256109"/>
                  </a:lnTo>
                  <a:cubicBezTo>
                    <a:pt x="3510357" y="256704"/>
                    <a:pt x="3510506" y="257206"/>
                    <a:pt x="3510804" y="257615"/>
                  </a:cubicBezTo>
                  <a:cubicBezTo>
                    <a:pt x="3511101" y="258025"/>
                    <a:pt x="3511585" y="258378"/>
                    <a:pt x="3512255" y="258676"/>
                  </a:cubicBezTo>
                  <a:cubicBezTo>
                    <a:pt x="3512924" y="258974"/>
                    <a:pt x="3513855" y="259197"/>
                    <a:pt x="3515045" y="259346"/>
                  </a:cubicBezTo>
                  <a:cubicBezTo>
                    <a:pt x="3516236" y="259494"/>
                    <a:pt x="3517761" y="259569"/>
                    <a:pt x="3519622" y="259569"/>
                  </a:cubicBezTo>
                  <a:cubicBezTo>
                    <a:pt x="3521408" y="259569"/>
                    <a:pt x="3522896" y="259494"/>
                    <a:pt x="3524086" y="259346"/>
                  </a:cubicBezTo>
                  <a:cubicBezTo>
                    <a:pt x="3525277" y="259197"/>
                    <a:pt x="3526207" y="258974"/>
                    <a:pt x="3526877" y="258676"/>
                  </a:cubicBezTo>
                  <a:cubicBezTo>
                    <a:pt x="3527547" y="258378"/>
                    <a:pt x="3528030" y="258025"/>
                    <a:pt x="3528328" y="257615"/>
                  </a:cubicBezTo>
                  <a:cubicBezTo>
                    <a:pt x="3528626" y="257206"/>
                    <a:pt x="3528775" y="256704"/>
                    <a:pt x="3528775" y="256109"/>
                  </a:cubicBezTo>
                  <a:lnTo>
                    <a:pt x="3528775" y="194829"/>
                  </a:lnTo>
                  <a:cubicBezTo>
                    <a:pt x="3528775" y="187685"/>
                    <a:pt x="3528161" y="181564"/>
                    <a:pt x="3526933" y="176467"/>
                  </a:cubicBezTo>
                  <a:cubicBezTo>
                    <a:pt x="3525705" y="171370"/>
                    <a:pt x="3523677" y="166923"/>
                    <a:pt x="3520849" y="163128"/>
                  </a:cubicBezTo>
                  <a:cubicBezTo>
                    <a:pt x="3518022" y="159333"/>
                    <a:pt x="3514320" y="156301"/>
                    <a:pt x="3509743" y="154031"/>
                  </a:cubicBezTo>
                  <a:cubicBezTo>
                    <a:pt x="3505167" y="151761"/>
                    <a:pt x="3499530" y="150627"/>
                    <a:pt x="3492833" y="150627"/>
                  </a:cubicBezTo>
                  <a:close/>
                  <a:moveTo>
                    <a:pt x="3369491" y="150627"/>
                  </a:moveTo>
                  <a:cubicBezTo>
                    <a:pt x="3362124" y="150627"/>
                    <a:pt x="3355464" y="151910"/>
                    <a:pt x="3349511" y="154478"/>
                  </a:cubicBezTo>
                  <a:cubicBezTo>
                    <a:pt x="3343558" y="157045"/>
                    <a:pt x="3338479" y="160728"/>
                    <a:pt x="3334275" y="165528"/>
                  </a:cubicBezTo>
                  <a:cubicBezTo>
                    <a:pt x="3330070" y="170328"/>
                    <a:pt x="3326852" y="176169"/>
                    <a:pt x="3324620" y="183053"/>
                  </a:cubicBezTo>
                  <a:cubicBezTo>
                    <a:pt x="3322387" y="189936"/>
                    <a:pt x="3321271" y="197694"/>
                    <a:pt x="3321271" y="206326"/>
                  </a:cubicBezTo>
                  <a:cubicBezTo>
                    <a:pt x="3321271" y="215404"/>
                    <a:pt x="3322350" y="223366"/>
                    <a:pt x="3324508" y="230213"/>
                  </a:cubicBezTo>
                  <a:cubicBezTo>
                    <a:pt x="3326666" y="237059"/>
                    <a:pt x="3329866" y="242751"/>
                    <a:pt x="3334107" y="247291"/>
                  </a:cubicBezTo>
                  <a:cubicBezTo>
                    <a:pt x="3338349" y="251830"/>
                    <a:pt x="3343577" y="255253"/>
                    <a:pt x="3349790" y="257560"/>
                  </a:cubicBezTo>
                  <a:cubicBezTo>
                    <a:pt x="3356004" y="259867"/>
                    <a:pt x="3363240" y="261020"/>
                    <a:pt x="3371500" y="261020"/>
                  </a:cubicBezTo>
                  <a:cubicBezTo>
                    <a:pt x="3376263" y="261020"/>
                    <a:pt x="3380746" y="260666"/>
                    <a:pt x="3384951" y="259960"/>
                  </a:cubicBezTo>
                  <a:cubicBezTo>
                    <a:pt x="3389155" y="259253"/>
                    <a:pt x="3392857" y="258453"/>
                    <a:pt x="3396057" y="257560"/>
                  </a:cubicBezTo>
                  <a:cubicBezTo>
                    <a:pt x="3399257" y="256667"/>
                    <a:pt x="3401861" y="255755"/>
                    <a:pt x="3403871" y="254825"/>
                  </a:cubicBezTo>
                  <a:cubicBezTo>
                    <a:pt x="3405880" y="253895"/>
                    <a:pt x="3407089" y="253225"/>
                    <a:pt x="3407498" y="252816"/>
                  </a:cubicBezTo>
                  <a:cubicBezTo>
                    <a:pt x="3407908" y="252406"/>
                    <a:pt x="3408242" y="251979"/>
                    <a:pt x="3408503" y="251532"/>
                  </a:cubicBezTo>
                  <a:cubicBezTo>
                    <a:pt x="3408763" y="251086"/>
                    <a:pt x="3408949" y="250583"/>
                    <a:pt x="3409061" y="250025"/>
                  </a:cubicBezTo>
                  <a:cubicBezTo>
                    <a:pt x="3409173" y="249467"/>
                    <a:pt x="3409266" y="248835"/>
                    <a:pt x="3409340" y="248128"/>
                  </a:cubicBezTo>
                  <a:cubicBezTo>
                    <a:pt x="3409414" y="247421"/>
                    <a:pt x="3409452" y="246584"/>
                    <a:pt x="3409452" y="245616"/>
                  </a:cubicBezTo>
                  <a:cubicBezTo>
                    <a:pt x="3409452" y="244277"/>
                    <a:pt x="3409396" y="243142"/>
                    <a:pt x="3409283" y="242212"/>
                  </a:cubicBezTo>
                  <a:cubicBezTo>
                    <a:pt x="3409171" y="241282"/>
                    <a:pt x="3409003" y="240556"/>
                    <a:pt x="3408778" y="240035"/>
                  </a:cubicBezTo>
                  <a:cubicBezTo>
                    <a:pt x="3408554" y="239514"/>
                    <a:pt x="3408236" y="239124"/>
                    <a:pt x="3407825" y="238863"/>
                  </a:cubicBezTo>
                  <a:cubicBezTo>
                    <a:pt x="3407414" y="238603"/>
                    <a:pt x="3406947" y="238472"/>
                    <a:pt x="3406424" y="238472"/>
                  </a:cubicBezTo>
                  <a:cubicBezTo>
                    <a:pt x="3405526" y="238472"/>
                    <a:pt x="3404199" y="238863"/>
                    <a:pt x="3402441" y="239644"/>
                  </a:cubicBezTo>
                  <a:cubicBezTo>
                    <a:pt x="3400684" y="240426"/>
                    <a:pt x="3398440" y="241300"/>
                    <a:pt x="3395711" y="242268"/>
                  </a:cubicBezTo>
                  <a:cubicBezTo>
                    <a:pt x="3392981" y="243235"/>
                    <a:pt x="3389747" y="244109"/>
                    <a:pt x="3386009" y="244891"/>
                  </a:cubicBezTo>
                  <a:cubicBezTo>
                    <a:pt x="3382270" y="245672"/>
                    <a:pt x="3378008" y="246063"/>
                    <a:pt x="3373222" y="246063"/>
                  </a:cubicBezTo>
                  <a:cubicBezTo>
                    <a:pt x="3367165" y="246063"/>
                    <a:pt x="3362043" y="245207"/>
                    <a:pt x="3357856" y="243495"/>
                  </a:cubicBezTo>
                  <a:cubicBezTo>
                    <a:pt x="3353668" y="241784"/>
                    <a:pt x="3350266" y="239328"/>
                    <a:pt x="3347648" y="236128"/>
                  </a:cubicBezTo>
                  <a:cubicBezTo>
                    <a:pt x="3345031" y="232929"/>
                    <a:pt x="3343162" y="229096"/>
                    <a:pt x="3342040" y="224631"/>
                  </a:cubicBezTo>
                  <a:cubicBezTo>
                    <a:pt x="3340919" y="220167"/>
                    <a:pt x="3340358" y="215144"/>
                    <a:pt x="3340358" y="209563"/>
                  </a:cubicBezTo>
                  <a:lnTo>
                    <a:pt x="3406516" y="209563"/>
                  </a:lnTo>
                  <a:cubicBezTo>
                    <a:pt x="3408386" y="209563"/>
                    <a:pt x="3410050" y="208949"/>
                    <a:pt x="3411507" y="207721"/>
                  </a:cubicBezTo>
                  <a:cubicBezTo>
                    <a:pt x="3412964" y="206493"/>
                    <a:pt x="3413693" y="204428"/>
                    <a:pt x="3413693" y="201526"/>
                  </a:cubicBezTo>
                  <a:lnTo>
                    <a:pt x="3413693" y="198177"/>
                  </a:lnTo>
                  <a:cubicBezTo>
                    <a:pt x="3413693" y="191629"/>
                    <a:pt x="3412856" y="185471"/>
                    <a:pt x="3411182" y="179704"/>
                  </a:cubicBezTo>
                  <a:cubicBezTo>
                    <a:pt x="3409507" y="173937"/>
                    <a:pt x="3406884" y="168914"/>
                    <a:pt x="3403312" y="164635"/>
                  </a:cubicBezTo>
                  <a:cubicBezTo>
                    <a:pt x="3399741" y="160356"/>
                    <a:pt x="3395183" y="156952"/>
                    <a:pt x="3389639" y="154422"/>
                  </a:cubicBezTo>
                  <a:cubicBezTo>
                    <a:pt x="3384095" y="151892"/>
                    <a:pt x="3377379" y="150627"/>
                    <a:pt x="3369491" y="150627"/>
                  </a:cubicBezTo>
                  <a:close/>
                  <a:moveTo>
                    <a:pt x="3196218" y="150627"/>
                  </a:moveTo>
                  <a:cubicBezTo>
                    <a:pt x="3190786" y="150627"/>
                    <a:pt x="3185409" y="152096"/>
                    <a:pt x="3180089" y="155036"/>
                  </a:cubicBezTo>
                  <a:cubicBezTo>
                    <a:pt x="3174768" y="157975"/>
                    <a:pt x="3169280" y="162607"/>
                    <a:pt x="3163625" y="168933"/>
                  </a:cubicBezTo>
                  <a:lnTo>
                    <a:pt x="3163625" y="155650"/>
                  </a:lnTo>
                  <a:cubicBezTo>
                    <a:pt x="3163625" y="155054"/>
                    <a:pt x="3163495" y="154552"/>
                    <a:pt x="3163234" y="154143"/>
                  </a:cubicBezTo>
                  <a:cubicBezTo>
                    <a:pt x="3162974" y="153733"/>
                    <a:pt x="3162546" y="153361"/>
                    <a:pt x="3161950" y="153027"/>
                  </a:cubicBezTo>
                  <a:cubicBezTo>
                    <a:pt x="3161355" y="152692"/>
                    <a:pt x="3160518" y="152468"/>
                    <a:pt x="3159439" y="152357"/>
                  </a:cubicBezTo>
                  <a:cubicBezTo>
                    <a:pt x="3158360" y="152245"/>
                    <a:pt x="3157002" y="152189"/>
                    <a:pt x="3155365" y="152189"/>
                  </a:cubicBezTo>
                  <a:cubicBezTo>
                    <a:pt x="3153653" y="152189"/>
                    <a:pt x="3152277" y="152245"/>
                    <a:pt x="3151235" y="152357"/>
                  </a:cubicBezTo>
                  <a:cubicBezTo>
                    <a:pt x="3150193" y="152468"/>
                    <a:pt x="3149337" y="152692"/>
                    <a:pt x="3148668" y="153027"/>
                  </a:cubicBezTo>
                  <a:cubicBezTo>
                    <a:pt x="3147998" y="153361"/>
                    <a:pt x="3147551" y="153733"/>
                    <a:pt x="3147328" y="154143"/>
                  </a:cubicBezTo>
                  <a:cubicBezTo>
                    <a:pt x="3147105" y="154552"/>
                    <a:pt x="3146993" y="155054"/>
                    <a:pt x="3146993" y="155650"/>
                  </a:cubicBezTo>
                  <a:lnTo>
                    <a:pt x="3146993" y="256109"/>
                  </a:lnTo>
                  <a:cubicBezTo>
                    <a:pt x="3146993" y="256704"/>
                    <a:pt x="3147123" y="257206"/>
                    <a:pt x="3147384" y="257615"/>
                  </a:cubicBezTo>
                  <a:cubicBezTo>
                    <a:pt x="3147644" y="258025"/>
                    <a:pt x="3148128" y="258378"/>
                    <a:pt x="3148835" y="258676"/>
                  </a:cubicBezTo>
                  <a:cubicBezTo>
                    <a:pt x="3149542" y="258974"/>
                    <a:pt x="3150491" y="259197"/>
                    <a:pt x="3151681" y="259346"/>
                  </a:cubicBezTo>
                  <a:cubicBezTo>
                    <a:pt x="3152872" y="259494"/>
                    <a:pt x="3154360" y="259569"/>
                    <a:pt x="3156146" y="259569"/>
                  </a:cubicBezTo>
                  <a:cubicBezTo>
                    <a:pt x="3158006" y="259569"/>
                    <a:pt x="3159532" y="259494"/>
                    <a:pt x="3160723" y="259346"/>
                  </a:cubicBezTo>
                  <a:cubicBezTo>
                    <a:pt x="3161913" y="259197"/>
                    <a:pt x="3162843" y="258974"/>
                    <a:pt x="3163513" y="258676"/>
                  </a:cubicBezTo>
                  <a:cubicBezTo>
                    <a:pt x="3164183" y="258378"/>
                    <a:pt x="3164667" y="258025"/>
                    <a:pt x="3164964" y="257615"/>
                  </a:cubicBezTo>
                  <a:cubicBezTo>
                    <a:pt x="3165262" y="257206"/>
                    <a:pt x="3165411" y="256704"/>
                    <a:pt x="3165411" y="256109"/>
                  </a:cubicBezTo>
                  <a:lnTo>
                    <a:pt x="3165411" y="185899"/>
                  </a:lnTo>
                  <a:cubicBezTo>
                    <a:pt x="3170471" y="179574"/>
                    <a:pt x="3175159" y="174774"/>
                    <a:pt x="3179475" y="171500"/>
                  </a:cubicBezTo>
                  <a:cubicBezTo>
                    <a:pt x="3183791" y="168226"/>
                    <a:pt x="3188070" y="166588"/>
                    <a:pt x="3192311" y="166588"/>
                  </a:cubicBezTo>
                  <a:cubicBezTo>
                    <a:pt x="3195734" y="166588"/>
                    <a:pt x="3198692" y="167258"/>
                    <a:pt x="3201185" y="168598"/>
                  </a:cubicBezTo>
                  <a:cubicBezTo>
                    <a:pt x="3203678" y="169937"/>
                    <a:pt x="3205743" y="171872"/>
                    <a:pt x="3207380" y="174402"/>
                  </a:cubicBezTo>
                  <a:cubicBezTo>
                    <a:pt x="3209017" y="176932"/>
                    <a:pt x="3210245" y="179946"/>
                    <a:pt x="3211064" y="183443"/>
                  </a:cubicBezTo>
                  <a:cubicBezTo>
                    <a:pt x="3211882" y="186941"/>
                    <a:pt x="3212292" y="190810"/>
                    <a:pt x="3212292" y="195052"/>
                  </a:cubicBezTo>
                  <a:lnTo>
                    <a:pt x="3212292" y="256109"/>
                  </a:lnTo>
                  <a:cubicBezTo>
                    <a:pt x="3212292" y="256704"/>
                    <a:pt x="3212422" y="257206"/>
                    <a:pt x="3212682" y="257615"/>
                  </a:cubicBezTo>
                  <a:cubicBezTo>
                    <a:pt x="3212943" y="258025"/>
                    <a:pt x="3213426" y="258378"/>
                    <a:pt x="3214133" y="258676"/>
                  </a:cubicBezTo>
                  <a:cubicBezTo>
                    <a:pt x="3214840" y="258974"/>
                    <a:pt x="3215808" y="259197"/>
                    <a:pt x="3217035" y="259346"/>
                  </a:cubicBezTo>
                  <a:cubicBezTo>
                    <a:pt x="3218263" y="259494"/>
                    <a:pt x="3219733" y="259569"/>
                    <a:pt x="3221444" y="259569"/>
                  </a:cubicBezTo>
                  <a:cubicBezTo>
                    <a:pt x="3223230" y="259569"/>
                    <a:pt x="3224719" y="259494"/>
                    <a:pt x="3225909" y="259346"/>
                  </a:cubicBezTo>
                  <a:cubicBezTo>
                    <a:pt x="3227100" y="259197"/>
                    <a:pt x="3228049" y="258974"/>
                    <a:pt x="3228756" y="258676"/>
                  </a:cubicBezTo>
                  <a:cubicBezTo>
                    <a:pt x="3229463" y="258378"/>
                    <a:pt x="3229965" y="258025"/>
                    <a:pt x="3230263" y="257615"/>
                  </a:cubicBezTo>
                  <a:cubicBezTo>
                    <a:pt x="3230560" y="257206"/>
                    <a:pt x="3230709" y="256704"/>
                    <a:pt x="3230709" y="256109"/>
                  </a:cubicBezTo>
                  <a:lnTo>
                    <a:pt x="3230709" y="185899"/>
                  </a:lnTo>
                  <a:cubicBezTo>
                    <a:pt x="3235844" y="179574"/>
                    <a:pt x="3240550" y="174774"/>
                    <a:pt x="3244829" y="171500"/>
                  </a:cubicBezTo>
                  <a:cubicBezTo>
                    <a:pt x="3249108" y="168226"/>
                    <a:pt x="3253368" y="166588"/>
                    <a:pt x="3257610" y="166588"/>
                  </a:cubicBezTo>
                  <a:cubicBezTo>
                    <a:pt x="3261033" y="166588"/>
                    <a:pt x="3264009" y="167258"/>
                    <a:pt x="3266539" y="168598"/>
                  </a:cubicBezTo>
                  <a:cubicBezTo>
                    <a:pt x="3269069" y="169937"/>
                    <a:pt x="3271153" y="171872"/>
                    <a:pt x="3272790" y="174402"/>
                  </a:cubicBezTo>
                  <a:cubicBezTo>
                    <a:pt x="3274427" y="176932"/>
                    <a:pt x="3275618" y="179946"/>
                    <a:pt x="3276362" y="183443"/>
                  </a:cubicBezTo>
                  <a:cubicBezTo>
                    <a:pt x="3277106" y="186941"/>
                    <a:pt x="3277478" y="190810"/>
                    <a:pt x="3277478" y="195052"/>
                  </a:cubicBezTo>
                  <a:lnTo>
                    <a:pt x="3277478" y="256109"/>
                  </a:lnTo>
                  <a:cubicBezTo>
                    <a:pt x="3277478" y="256704"/>
                    <a:pt x="3277627" y="257206"/>
                    <a:pt x="3277925" y="257615"/>
                  </a:cubicBezTo>
                  <a:cubicBezTo>
                    <a:pt x="3278222" y="258025"/>
                    <a:pt x="3278725" y="258378"/>
                    <a:pt x="3279432" y="258676"/>
                  </a:cubicBezTo>
                  <a:cubicBezTo>
                    <a:pt x="3280139" y="258974"/>
                    <a:pt x="3281087" y="259197"/>
                    <a:pt x="3282278" y="259346"/>
                  </a:cubicBezTo>
                  <a:cubicBezTo>
                    <a:pt x="3283469" y="259494"/>
                    <a:pt x="3284994" y="259569"/>
                    <a:pt x="3286854" y="259569"/>
                  </a:cubicBezTo>
                  <a:cubicBezTo>
                    <a:pt x="3288640" y="259569"/>
                    <a:pt x="3290129" y="259494"/>
                    <a:pt x="3291319" y="259346"/>
                  </a:cubicBezTo>
                  <a:cubicBezTo>
                    <a:pt x="3292510" y="259197"/>
                    <a:pt x="3293440" y="258974"/>
                    <a:pt x="3294110" y="258676"/>
                  </a:cubicBezTo>
                  <a:cubicBezTo>
                    <a:pt x="3294780" y="258378"/>
                    <a:pt x="3295263" y="258025"/>
                    <a:pt x="3295561" y="257615"/>
                  </a:cubicBezTo>
                  <a:cubicBezTo>
                    <a:pt x="3295859" y="257206"/>
                    <a:pt x="3296007" y="256704"/>
                    <a:pt x="3296007" y="256109"/>
                  </a:cubicBezTo>
                  <a:lnTo>
                    <a:pt x="3296007" y="192596"/>
                  </a:lnTo>
                  <a:cubicBezTo>
                    <a:pt x="3296007" y="186941"/>
                    <a:pt x="3295431" y="181564"/>
                    <a:pt x="3294277" y="176467"/>
                  </a:cubicBezTo>
                  <a:cubicBezTo>
                    <a:pt x="3293124" y="171370"/>
                    <a:pt x="3291189" y="166923"/>
                    <a:pt x="3288473" y="163128"/>
                  </a:cubicBezTo>
                  <a:cubicBezTo>
                    <a:pt x="3285757" y="159333"/>
                    <a:pt x="3282204" y="156301"/>
                    <a:pt x="3277813" y="154031"/>
                  </a:cubicBezTo>
                  <a:cubicBezTo>
                    <a:pt x="3273423" y="151761"/>
                    <a:pt x="3267990" y="150627"/>
                    <a:pt x="3261516" y="150627"/>
                  </a:cubicBezTo>
                  <a:cubicBezTo>
                    <a:pt x="3258838" y="150627"/>
                    <a:pt x="3256177" y="150980"/>
                    <a:pt x="3253536" y="151687"/>
                  </a:cubicBezTo>
                  <a:cubicBezTo>
                    <a:pt x="3250894" y="152394"/>
                    <a:pt x="3248178" y="153529"/>
                    <a:pt x="3245387" y="155092"/>
                  </a:cubicBezTo>
                  <a:cubicBezTo>
                    <a:pt x="3242597" y="156654"/>
                    <a:pt x="3239695" y="158701"/>
                    <a:pt x="3236681" y="161231"/>
                  </a:cubicBezTo>
                  <a:cubicBezTo>
                    <a:pt x="3233667" y="163761"/>
                    <a:pt x="3230486" y="166849"/>
                    <a:pt x="3227137" y="170495"/>
                  </a:cubicBezTo>
                  <a:cubicBezTo>
                    <a:pt x="3225947" y="167519"/>
                    <a:pt x="3224458" y="164821"/>
                    <a:pt x="3222672" y="162403"/>
                  </a:cubicBezTo>
                  <a:cubicBezTo>
                    <a:pt x="3220886" y="159984"/>
                    <a:pt x="3218728" y="157901"/>
                    <a:pt x="3216198" y="156152"/>
                  </a:cubicBezTo>
                  <a:cubicBezTo>
                    <a:pt x="3213668" y="154403"/>
                    <a:pt x="3210747" y="153045"/>
                    <a:pt x="3207436" y="152078"/>
                  </a:cubicBezTo>
                  <a:cubicBezTo>
                    <a:pt x="3204125" y="151110"/>
                    <a:pt x="3200385" y="150627"/>
                    <a:pt x="3196218" y="150627"/>
                  </a:cubicBezTo>
                  <a:close/>
                  <a:moveTo>
                    <a:pt x="3074216" y="150627"/>
                  </a:moveTo>
                  <a:cubicBezTo>
                    <a:pt x="3066849" y="150627"/>
                    <a:pt x="3060189" y="151910"/>
                    <a:pt x="3054236" y="154478"/>
                  </a:cubicBezTo>
                  <a:cubicBezTo>
                    <a:pt x="3048283" y="157045"/>
                    <a:pt x="3043204" y="160728"/>
                    <a:pt x="3039000" y="165528"/>
                  </a:cubicBezTo>
                  <a:cubicBezTo>
                    <a:pt x="3034795" y="170328"/>
                    <a:pt x="3031577" y="176169"/>
                    <a:pt x="3029345" y="183053"/>
                  </a:cubicBezTo>
                  <a:cubicBezTo>
                    <a:pt x="3027112" y="189936"/>
                    <a:pt x="3025996" y="197694"/>
                    <a:pt x="3025996" y="206326"/>
                  </a:cubicBezTo>
                  <a:cubicBezTo>
                    <a:pt x="3025996" y="215404"/>
                    <a:pt x="3027075" y="223366"/>
                    <a:pt x="3029233" y="230213"/>
                  </a:cubicBezTo>
                  <a:cubicBezTo>
                    <a:pt x="3031391" y="237059"/>
                    <a:pt x="3034591" y="242751"/>
                    <a:pt x="3038832" y="247291"/>
                  </a:cubicBezTo>
                  <a:cubicBezTo>
                    <a:pt x="3043074" y="251830"/>
                    <a:pt x="3048302" y="255253"/>
                    <a:pt x="3054515" y="257560"/>
                  </a:cubicBezTo>
                  <a:cubicBezTo>
                    <a:pt x="3060729" y="259867"/>
                    <a:pt x="3067965" y="261020"/>
                    <a:pt x="3076225" y="261020"/>
                  </a:cubicBezTo>
                  <a:cubicBezTo>
                    <a:pt x="3080988" y="261020"/>
                    <a:pt x="3085471" y="260666"/>
                    <a:pt x="3089676" y="259960"/>
                  </a:cubicBezTo>
                  <a:cubicBezTo>
                    <a:pt x="3093880" y="259253"/>
                    <a:pt x="3097582" y="258453"/>
                    <a:pt x="3100782" y="257560"/>
                  </a:cubicBezTo>
                  <a:cubicBezTo>
                    <a:pt x="3103982" y="256667"/>
                    <a:pt x="3106586" y="255755"/>
                    <a:pt x="3108596" y="254825"/>
                  </a:cubicBezTo>
                  <a:cubicBezTo>
                    <a:pt x="3110605" y="253895"/>
                    <a:pt x="3111814" y="253225"/>
                    <a:pt x="3112223" y="252816"/>
                  </a:cubicBezTo>
                  <a:cubicBezTo>
                    <a:pt x="3112633" y="252406"/>
                    <a:pt x="3112967" y="251979"/>
                    <a:pt x="3113228" y="251532"/>
                  </a:cubicBezTo>
                  <a:cubicBezTo>
                    <a:pt x="3113488" y="251086"/>
                    <a:pt x="3113674" y="250583"/>
                    <a:pt x="3113786" y="250025"/>
                  </a:cubicBezTo>
                  <a:cubicBezTo>
                    <a:pt x="3113898" y="249467"/>
                    <a:pt x="3113991" y="248835"/>
                    <a:pt x="3114065" y="248128"/>
                  </a:cubicBezTo>
                  <a:cubicBezTo>
                    <a:pt x="3114139" y="247421"/>
                    <a:pt x="3114177" y="246584"/>
                    <a:pt x="3114177" y="245616"/>
                  </a:cubicBezTo>
                  <a:cubicBezTo>
                    <a:pt x="3114177" y="244277"/>
                    <a:pt x="3114121" y="243142"/>
                    <a:pt x="3114008" y="242212"/>
                  </a:cubicBezTo>
                  <a:cubicBezTo>
                    <a:pt x="3113896" y="241282"/>
                    <a:pt x="3113728" y="240556"/>
                    <a:pt x="3113503" y="240035"/>
                  </a:cubicBezTo>
                  <a:cubicBezTo>
                    <a:pt x="3113279" y="239514"/>
                    <a:pt x="3112961" y="239124"/>
                    <a:pt x="3112550" y="238863"/>
                  </a:cubicBezTo>
                  <a:cubicBezTo>
                    <a:pt x="3112139" y="238603"/>
                    <a:pt x="3111672" y="238472"/>
                    <a:pt x="3111149" y="238472"/>
                  </a:cubicBezTo>
                  <a:cubicBezTo>
                    <a:pt x="3110251" y="238472"/>
                    <a:pt x="3108924" y="238863"/>
                    <a:pt x="3107166" y="239644"/>
                  </a:cubicBezTo>
                  <a:cubicBezTo>
                    <a:pt x="3105409" y="240426"/>
                    <a:pt x="3103165" y="241300"/>
                    <a:pt x="3100436" y="242268"/>
                  </a:cubicBezTo>
                  <a:cubicBezTo>
                    <a:pt x="3097706" y="243235"/>
                    <a:pt x="3094472" y="244109"/>
                    <a:pt x="3090734" y="244891"/>
                  </a:cubicBezTo>
                  <a:cubicBezTo>
                    <a:pt x="3086995" y="245672"/>
                    <a:pt x="3082733" y="246063"/>
                    <a:pt x="3077947" y="246063"/>
                  </a:cubicBezTo>
                  <a:cubicBezTo>
                    <a:pt x="3071890" y="246063"/>
                    <a:pt x="3066768" y="245207"/>
                    <a:pt x="3062581" y="243495"/>
                  </a:cubicBezTo>
                  <a:cubicBezTo>
                    <a:pt x="3058393" y="241784"/>
                    <a:pt x="3054991" y="239328"/>
                    <a:pt x="3052373" y="236128"/>
                  </a:cubicBezTo>
                  <a:cubicBezTo>
                    <a:pt x="3049756" y="232929"/>
                    <a:pt x="3047887" y="229096"/>
                    <a:pt x="3046765" y="224631"/>
                  </a:cubicBezTo>
                  <a:cubicBezTo>
                    <a:pt x="3045644" y="220167"/>
                    <a:pt x="3045083" y="215144"/>
                    <a:pt x="3045083" y="209563"/>
                  </a:cubicBezTo>
                  <a:lnTo>
                    <a:pt x="3111241" y="209563"/>
                  </a:lnTo>
                  <a:cubicBezTo>
                    <a:pt x="3113111" y="209563"/>
                    <a:pt x="3114775" y="208949"/>
                    <a:pt x="3116232" y="207721"/>
                  </a:cubicBezTo>
                  <a:cubicBezTo>
                    <a:pt x="3117689" y="206493"/>
                    <a:pt x="3118418" y="204428"/>
                    <a:pt x="3118418" y="201526"/>
                  </a:cubicBezTo>
                  <a:lnTo>
                    <a:pt x="3118418" y="198177"/>
                  </a:lnTo>
                  <a:cubicBezTo>
                    <a:pt x="3118418" y="191629"/>
                    <a:pt x="3117581" y="185471"/>
                    <a:pt x="3115907" y="179704"/>
                  </a:cubicBezTo>
                  <a:cubicBezTo>
                    <a:pt x="3114232" y="173937"/>
                    <a:pt x="3111609" y="168914"/>
                    <a:pt x="3108037" y="164635"/>
                  </a:cubicBezTo>
                  <a:cubicBezTo>
                    <a:pt x="3104466" y="160356"/>
                    <a:pt x="3099908" y="156952"/>
                    <a:pt x="3094364" y="154422"/>
                  </a:cubicBezTo>
                  <a:cubicBezTo>
                    <a:pt x="3088820" y="151892"/>
                    <a:pt x="3082104" y="150627"/>
                    <a:pt x="3074216" y="150627"/>
                  </a:cubicBezTo>
                  <a:close/>
                  <a:moveTo>
                    <a:pt x="2788466" y="150627"/>
                  </a:moveTo>
                  <a:cubicBezTo>
                    <a:pt x="2781099" y="150627"/>
                    <a:pt x="2774439" y="151910"/>
                    <a:pt x="2768486" y="154478"/>
                  </a:cubicBezTo>
                  <a:cubicBezTo>
                    <a:pt x="2762533" y="157045"/>
                    <a:pt x="2757454" y="160728"/>
                    <a:pt x="2753250" y="165528"/>
                  </a:cubicBezTo>
                  <a:cubicBezTo>
                    <a:pt x="2749045" y="170328"/>
                    <a:pt x="2745827" y="176169"/>
                    <a:pt x="2743595" y="183053"/>
                  </a:cubicBezTo>
                  <a:cubicBezTo>
                    <a:pt x="2741362" y="189936"/>
                    <a:pt x="2740246" y="197694"/>
                    <a:pt x="2740246" y="206326"/>
                  </a:cubicBezTo>
                  <a:cubicBezTo>
                    <a:pt x="2740246" y="215404"/>
                    <a:pt x="2741325" y="223366"/>
                    <a:pt x="2743483" y="230213"/>
                  </a:cubicBezTo>
                  <a:cubicBezTo>
                    <a:pt x="2745641" y="237059"/>
                    <a:pt x="2748841" y="242751"/>
                    <a:pt x="2753082" y="247291"/>
                  </a:cubicBezTo>
                  <a:cubicBezTo>
                    <a:pt x="2757324" y="251830"/>
                    <a:pt x="2762552" y="255253"/>
                    <a:pt x="2768765" y="257560"/>
                  </a:cubicBezTo>
                  <a:cubicBezTo>
                    <a:pt x="2774979" y="259867"/>
                    <a:pt x="2782215" y="261020"/>
                    <a:pt x="2790475" y="261020"/>
                  </a:cubicBezTo>
                  <a:cubicBezTo>
                    <a:pt x="2795238" y="261020"/>
                    <a:pt x="2799721" y="260666"/>
                    <a:pt x="2803926" y="259960"/>
                  </a:cubicBezTo>
                  <a:cubicBezTo>
                    <a:pt x="2808130" y="259253"/>
                    <a:pt x="2811832" y="258453"/>
                    <a:pt x="2815032" y="257560"/>
                  </a:cubicBezTo>
                  <a:cubicBezTo>
                    <a:pt x="2818232" y="256667"/>
                    <a:pt x="2820836" y="255755"/>
                    <a:pt x="2822846" y="254825"/>
                  </a:cubicBezTo>
                  <a:cubicBezTo>
                    <a:pt x="2824855" y="253895"/>
                    <a:pt x="2826064" y="253225"/>
                    <a:pt x="2826473" y="252816"/>
                  </a:cubicBezTo>
                  <a:cubicBezTo>
                    <a:pt x="2826883" y="252406"/>
                    <a:pt x="2827217" y="251979"/>
                    <a:pt x="2827478" y="251532"/>
                  </a:cubicBezTo>
                  <a:cubicBezTo>
                    <a:pt x="2827738" y="251086"/>
                    <a:pt x="2827924" y="250583"/>
                    <a:pt x="2828036" y="250025"/>
                  </a:cubicBezTo>
                  <a:cubicBezTo>
                    <a:pt x="2828148" y="249467"/>
                    <a:pt x="2828241" y="248835"/>
                    <a:pt x="2828315" y="248128"/>
                  </a:cubicBezTo>
                  <a:cubicBezTo>
                    <a:pt x="2828389" y="247421"/>
                    <a:pt x="2828427" y="246584"/>
                    <a:pt x="2828427" y="245616"/>
                  </a:cubicBezTo>
                  <a:cubicBezTo>
                    <a:pt x="2828427" y="244277"/>
                    <a:pt x="2828371" y="243142"/>
                    <a:pt x="2828258" y="242212"/>
                  </a:cubicBezTo>
                  <a:cubicBezTo>
                    <a:pt x="2828146" y="241282"/>
                    <a:pt x="2827978" y="240556"/>
                    <a:pt x="2827753" y="240035"/>
                  </a:cubicBezTo>
                  <a:cubicBezTo>
                    <a:pt x="2827529" y="239514"/>
                    <a:pt x="2827211" y="239124"/>
                    <a:pt x="2826800" y="238863"/>
                  </a:cubicBezTo>
                  <a:cubicBezTo>
                    <a:pt x="2826389" y="238603"/>
                    <a:pt x="2825922" y="238472"/>
                    <a:pt x="2825399" y="238472"/>
                  </a:cubicBezTo>
                  <a:cubicBezTo>
                    <a:pt x="2824501" y="238472"/>
                    <a:pt x="2823174" y="238863"/>
                    <a:pt x="2821416" y="239644"/>
                  </a:cubicBezTo>
                  <a:cubicBezTo>
                    <a:pt x="2819659" y="240426"/>
                    <a:pt x="2817415" y="241300"/>
                    <a:pt x="2814686" y="242268"/>
                  </a:cubicBezTo>
                  <a:cubicBezTo>
                    <a:pt x="2811956" y="243235"/>
                    <a:pt x="2808722" y="244109"/>
                    <a:pt x="2804984" y="244891"/>
                  </a:cubicBezTo>
                  <a:cubicBezTo>
                    <a:pt x="2801245" y="245672"/>
                    <a:pt x="2796983" y="246063"/>
                    <a:pt x="2792197" y="246063"/>
                  </a:cubicBezTo>
                  <a:cubicBezTo>
                    <a:pt x="2786140" y="246063"/>
                    <a:pt x="2781018" y="245207"/>
                    <a:pt x="2776831" y="243495"/>
                  </a:cubicBezTo>
                  <a:cubicBezTo>
                    <a:pt x="2772643" y="241784"/>
                    <a:pt x="2769241" y="239328"/>
                    <a:pt x="2766623" y="236128"/>
                  </a:cubicBezTo>
                  <a:cubicBezTo>
                    <a:pt x="2764006" y="232929"/>
                    <a:pt x="2762137" y="229096"/>
                    <a:pt x="2761015" y="224631"/>
                  </a:cubicBezTo>
                  <a:cubicBezTo>
                    <a:pt x="2759894" y="220167"/>
                    <a:pt x="2759333" y="215144"/>
                    <a:pt x="2759333" y="209563"/>
                  </a:cubicBezTo>
                  <a:lnTo>
                    <a:pt x="2825491" y="209563"/>
                  </a:lnTo>
                  <a:cubicBezTo>
                    <a:pt x="2827361" y="209563"/>
                    <a:pt x="2829025" y="208949"/>
                    <a:pt x="2830482" y="207721"/>
                  </a:cubicBezTo>
                  <a:cubicBezTo>
                    <a:pt x="2831939" y="206493"/>
                    <a:pt x="2832668" y="204428"/>
                    <a:pt x="2832668" y="201526"/>
                  </a:cubicBezTo>
                  <a:lnTo>
                    <a:pt x="2832668" y="198177"/>
                  </a:lnTo>
                  <a:cubicBezTo>
                    <a:pt x="2832668" y="191629"/>
                    <a:pt x="2831831" y="185471"/>
                    <a:pt x="2830157" y="179704"/>
                  </a:cubicBezTo>
                  <a:cubicBezTo>
                    <a:pt x="2828482" y="173937"/>
                    <a:pt x="2825859" y="168914"/>
                    <a:pt x="2822287" y="164635"/>
                  </a:cubicBezTo>
                  <a:cubicBezTo>
                    <a:pt x="2818716" y="160356"/>
                    <a:pt x="2814158" y="156952"/>
                    <a:pt x="2808614" y="154422"/>
                  </a:cubicBezTo>
                  <a:cubicBezTo>
                    <a:pt x="2803070" y="151892"/>
                    <a:pt x="2796354" y="150627"/>
                    <a:pt x="2788466" y="150627"/>
                  </a:cubicBezTo>
                  <a:close/>
                  <a:moveTo>
                    <a:pt x="2714834" y="150627"/>
                  </a:moveTo>
                  <a:cubicBezTo>
                    <a:pt x="2712676" y="150627"/>
                    <a:pt x="2710536" y="150906"/>
                    <a:pt x="2708415" y="151464"/>
                  </a:cubicBezTo>
                  <a:cubicBezTo>
                    <a:pt x="2706295" y="152022"/>
                    <a:pt x="2704155" y="153027"/>
                    <a:pt x="2701997" y="154478"/>
                  </a:cubicBezTo>
                  <a:cubicBezTo>
                    <a:pt x="2699839" y="155929"/>
                    <a:pt x="2697551" y="157919"/>
                    <a:pt x="2695132" y="160449"/>
                  </a:cubicBezTo>
                  <a:cubicBezTo>
                    <a:pt x="2692714" y="162979"/>
                    <a:pt x="2690128" y="166254"/>
                    <a:pt x="2687375" y="170272"/>
                  </a:cubicBezTo>
                  <a:lnTo>
                    <a:pt x="2687375" y="155650"/>
                  </a:lnTo>
                  <a:cubicBezTo>
                    <a:pt x="2687375" y="155054"/>
                    <a:pt x="2687245" y="154552"/>
                    <a:pt x="2686984" y="154143"/>
                  </a:cubicBezTo>
                  <a:cubicBezTo>
                    <a:pt x="2686724" y="153733"/>
                    <a:pt x="2686296" y="153361"/>
                    <a:pt x="2685700" y="153027"/>
                  </a:cubicBezTo>
                  <a:cubicBezTo>
                    <a:pt x="2685105" y="152692"/>
                    <a:pt x="2684268" y="152468"/>
                    <a:pt x="2683189" y="152357"/>
                  </a:cubicBezTo>
                  <a:cubicBezTo>
                    <a:pt x="2682110" y="152245"/>
                    <a:pt x="2680752" y="152189"/>
                    <a:pt x="2679115" y="152189"/>
                  </a:cubicBezTo>
                  <a:cubicBezTo>
                    <a:pt x="2677403" y="152189"/>
                    <a:pt x="2676027" y="152245"/>
                    <a:pt x="2674985" y="152357"/>
                  </a:cubicBezTo>
                  <a:cubicBezTo>
                    <a:pt x="2673943" y="152468"/>
                    <a:pt x="2673087" y="152692"/>
                    <a:pt x="2672418" y="153027"/>
                  </a:cubicBezTo>
                  <a:cubicBezTo>
                    <a:pt x="2671748" y="153361"/>
                    <a:pt x="2671301" y="153733"/>
                    <a:pt x="2671078" y="154143"/>
                  </a:cubicBezTo>
                  <a:cubicBezTo>
                    <a:pt x="2670855" y="154552"/>
                    <a:pt x="2670743" y="155054"/>
                    <a:pt x="2670743" y="155650"/>
                  </a:cubicBezTo>
                  <a:lnTo>
                    <a:pt x="2670743" y="256109"/>
                  </a:lnTo>
                  <a:cubicBezTo>
                    <a:pt x="2670743" y="256704"/>
                    <a:pt x="2670873" y="257206"/>
                    <a:pt x="2671134" y="257615"/>
                  </a:cubicBezTo>
                  <a:cubicBezTo>
                    <a:pt x="2671394" y="258025"/>
                    <a:pt x="2671878" y="258378"/>
                    <a:pt x="2672585" y="258676"/>
                  </a:cubicBezTo>
                  <a:cubicBezTo>
                    <a:pt x="2673292" y="258974"/>
                    <a:pt x="2674241" y="259197"/>
                    <a:pt x="2675431" y="259346"/>
                  </a:cubicBezTo>
                  <a:cubicBezTo>
                    <a:pt x="2676622" y="259494"/>
                    <a:pt x="2678110" y="259569"/>
                    <a:pt x="2679896" y="259569"/>
                  </a:cubicBezTo>
                  <a:cubicBezTo>
                    <a:pt x="2681756" y="259569"/>
                    <a:pt x="2683282" y="259494"/>
                    <a:pt x="2684473" y="259346"/>
                  </a:cubicBezTo>
                  <a:cubicBezTo>
                    <a:pt x="2685663" y="259197"/>
                    <a:pt x="2686593" y="258974"/>
                    <a:pt x="2687263" y="258676"/>
                  </a:cubicBezTo>
                  <a:cubicBezTo>
                    <a:pt x="2687933" y="258378"/>
                    <a:pt x="2688417" y="258025"/>
                    <a:pt x="2688714" y="257615"/>
                  </a:cubicBezTo>
                  <a:cubicBezTo>
                    <a:pt x="2689012" y="257206"/>
                    <a:pt x="2689161" y="256704"/>
                    <a:pt x="2689161" y="256109"/>
                  </a:cubicBezTo>
                  <a:lnTo>
                    <a:pt x="2689161" y="190029"/>
                  </a:lnTo>
                  <a:cubicBezTo>
                    <a:pt x="2691765" y="185936"/>
                    <a:pt x="2694146" y="182476"/>
                    <a:pt x="2696304" y="179648"/>
                  </a:cubicBezTo>
                  <a:cubicBezTo>
                    <a:pt x="2698462" y="176820"/>
                    <a:pt x="2700527" y="174551"/>
                    <a:pt x="2702499" y="172839"/>
                  </a:cubicBezTo>
                  <a:cubicBezTo>
                    <a:pt x="2704471" y="171128"/>
                    <a:pt x="2706350" y="169900"/>
                    <a:pt x="2708136" y="169156"/>
                  </a:cubicBezTo>
                  <a:cubicBezTo>
                    <a:pt x="2709922" y="168412"/>
                    <a:pt x="2711745" y="168040"/>
                    <a:pt x="2713606" y="168040"/>
                  </a:cubicBezTo>
                  <a:cubicBezTo>
                    <a:pt x="2715168" y="168040"/>
                    <a:pt x="2716619" y="168188"/>
                    <a:pt x="2717959" y="168486"/>
                  </a:cubicBezTo>
                  <a:cubicBezTo>
                    <a:pt x="2719298" y="168784"/>
                    <a:pt x="2720508" y="169100"/>
                    <a:pt x="2721587" y="169435"/>
                  </a:cubicBezTo>
                  <a:cubicBezTo>
                    <a:pt x="2722666" y="169770"/>
                    <a:pt x="2723633" y="170105"/>
                    <a:pt x="2724489" y="170439"/>
                  </a:cubicBezTo>
                  <a:cubicBezTo>
                    <a:pt x="2725345" y="170774"/>
                    <a:pt x="2726070" y="170942"/>
                    <a:pt x="2726665" y="170942"/>
                  </a:cubicBezTo>
                  <a:cubicBezTo>
                    <a:pt x="2727261" y="170942"/>
                    <a:pt x="2727726" y="170774"/>
                    <a:pt x="2728061" y="170439"/>
                  </a:cubicBezTo>
                  <a:cubicBezTo>
                    <a:pt x="2728396" y="170105"/>
                    <a:pt x="2728675" y="169621"/>
                    <a:pt x="2728898" y="168988"/>
                  </a:cubicBezTo>
                  <a:cubicBezTo>
                    <a:pt x="2729121" y="168356"/>
                    <a:pt x="2729270" y="167481"/>
                    <a:pt x="2729344" y="166365"/>
                  </a:cubicBezTo>
                  <a:cubicBezTo>
                    <a:pt x="2729419" y="165249"/>
                    <a:pt x="2729456" y="163872"/>
                    <a:pt x="2729456" y="162235"/>
                  </a:cubicBezTo>
                  <a:cubicBezTo>
                    <a:pt x="2729456" y="160524"/>
                    <a:pt x="2729437" y="159166"/>
                    <a:pt x="2729400" y="158161"/>
                  </a:cubicBezTo>
                  <a:cubicBezTo>
                    <a:pt x="2729363" y="157156"/>
                    <a:pt x="2729288" y="156394"/>
                    <a:pt x="2729177" y="155873"/>
                  </a:cubicBezTo>
                  <a:cubicBezTo>
                    <a:pt x="2729065" y="155352"/>
                    <a:pt x="2728935" y="154924"/>
                    <a:pt x="2728786" y="154589"/>
                  </a:cubicBezTo>
                  <a:cubicBezTo>
                    <a:pt x="2728637" y="154254"/>
                    <a:pt x="2728340" y="153901"/>
                    <a:pt x="2727893" y="153529"/>
                  </a:cubicBezTo>
                  <a:cubicBezTo>
                    <a:pt x="2727447" y="153157"/>
                    <a:pt x="2726684" y="152785"/>
                    <a:pt x="2725605" y="152413"/>
                  </a:cubicBezTo>
                  <a:cubicBezTo>
                    <a:pt x="2724526" y="152041"/>
                    <a:pt x="2723317" y="151706"/>
                    <a:pt x="2721977" y="151408"/>
                  </a:cubicBezTo>
                  <a:cubicBezTo>
                    <a:pt x="2720638" y="151110"/>
                    <a:pt x="2719354" y="150906"/>
                    <a:pt x="2718126" y="150794"/>
                  </a:cubicBezTo>
                  <a:cubicBezTo>
                    <a:pt x="2716899" y="150682"/>
                    <a:pt x="2715801" y="150627"/>
                    <a:pt x="2714834" y="150627"/>
                  </a:cubicBezTo>
                  <a:close/>
                  <a:moveTo>
                    <a:pt x="2301724" y="150627"/>
                  </a:moveTo>
                  <a:cubicBezTo>
                    <a:pt x="2295622" y="150627"/>
                    <a:pt x="2290283" y="151445"/>
                    <a:pt x="2285706" y="153082"/>
                  </a:cubicBezTo>
                  <a:cubicBezTo>
                    <a:pt x="2281130" y="154719"/>
                    <a:pt x="2277316" y="156896"/>
                    <a:pt x="2274265" y="159612"/>
                  </a:cubicBezTo>
                  <a:cubicBezTo>
                    <a:pt x="2271214" y="162328"/>
                    <a:pt x="2268926" y="165491"/>
                    <a:pt x="2267400" y="169100"/>
                  </a:cubicBezTo>
                  <a:cubicBezTo>
                    <a:pt x="2265875" y="172709"/>
                    <a:pt x="2265112" y="176486"/>
                    <a:pt x="2265112" y="180429"/>
                  </a:cubicBezTo>
                  <a:cubicBezTo>
                    <a:pt x="2265112" y="184894"/>
                    <a:pt x="2265838" y="188727"/>
                    <a:pt x="2267289" y="191926"/>
                  </a:cubicBezTo>
                  <a:cubicBezTo>
                    <a:pt x="2268740" y="195126"/>
                    <a:pt x="2270656" y="197880"/>
                    <a:pt x="2273037" y="200186"/>
                  </a:cubicBezTo>
                  <a:cubicBezTo>
                    <a:pt x="2275419" y="202493"/>
                    <a:pt x="2278116" y="204447"/>
                    <a:pt x="2281130" y="206047"/>
                  </a:cubicBezTo>
                  <a:cubicBezTo>
                    <a:pt x="2284144" y="207646"/>
                    <a:pt x="2287232" y="209079"/>
                    <a:pt x="2290394" y="210344"/>
                  </a:cubicBezTo>
                  <a:cubicBezTo>
                    <a:pt x="2293557" y="211609"/>
                    <a:pt x="2296627" y="212818"/>
                    <a:pt x="2299603" y="213972"/>
                  </a:cubicBezTo>
                  <a:cubicBezTo>
                    <a:pt x="2302580" y="215125"/>
                    <a:pt x="2305259" y="216446"/>
                    <a:pt x="2307640" y="217934"/>
                  </a:cubicBezTo>
                  <a:cubicBezTo>
                    <a:pt x="2310021" y="219422"/>
                    <a:pt x="2311937" y="221134"/>
                    <a:pt x="2313388" y="223069"/>
                  </a:cubicBezTo>
                  <a:cubicBezTo>
                    <a:pt x="2314839" y="225004"/>
                    <a:pt x="2315565" y="227385"/>
                    <a:pt x="2315565" y="230213"/>
                  </a:cubicBezTo>
                  <a:cubicBezTo>
                    <a:pt x="2315565" y="232966"/>
                    <a:pt x="2315063" y="235347"/>
                    <a:pt x="2314058" y="237356"/>
                  </a:cubicBezTo>
                  <a:cubicBezTo>
                    <a:pt x="2313053" y="239365"/>
                    <a:pt x="2311621" y="241021"/>
                    <a:pt x="2309761" y="242323"/>
                  </a:cubicBezTo>
                  <a:cubicBezTo>
                    <a:pt x="2307900" y="243626"/>
                    <a:pt x="2305705" y="244612"/>
                    <a:pt x="2303175" y="245281"/>
                  </a:cubicBezTo>
                  <a:cubicBezTo>
                    <a:pt x="2300645" y="245951"/>
                    <a:pt x="2297817" y="246286"/>
                    <a:pt x="2294692" y="246286"/>
                  </a:cubicBezTo>
                  <a:cubicBezTo>
                    <a:pt x="2290525" y="246286"/>
                    <a:pt x="2286841" y="245784"/>
                    <a:pt x="2283641" y="244779"/>
                  </a:cubicBezTo>
                  <a:cubicBezTo>
                    <a:pt x="2280441" y="243774"/>
                    <a:pt x="2277670" y="242677"/>
                    <a:pt x="2275325" y="241486"/>
                  </a:cubicBezTo>
                  <a:cubicBezTo>
                    <a:pt x="2272981" y="240296"/>
                    <a:pt x="2271009" y="239198"/>
                    <a:pt x="2269410" y="238193"/>
                  </a:cubicBezTo>
                  <a:cubicBezTo>
                    <a:pt x="2267810" y="237189"/>
                    <a:pt x="2266600" y="236687"/>
                    <a:pt x="2265782" y="236687"/>
                  </a:cubicBezTo>
                  <a:cubicBezTo>
                    <a:pt x="2265261" y="236687"/>
                    <a:pt x="2264796" y="236817"/>
                    <a:pt x="2264387" y="237077"/>
                  </a:cubicBezTo>
                  <a:cubicBezTo>
                    <a:pt x="2263977" y="237338"/>
                    <a:pt x="2263661" y="237766"/>
                    <a:pt x="2263438" y="238361"/>
                  </a:cubicBezTo>
                  <a:cubicBezTo>
                    <a:pt x="2263215" y="238956"/>
                    <a:pt x="2263029" y="239738"/>
                    <a:pt x="2262880" y="240705"/>
                  </a:cubicBezTo>
                  <a:cubicBezTo>
                    <a:pt x="2262731" y="241672"/>
                    <a:pt x="2262656" y="242863"/>
                    <a:pt x="2262656" y="244277"/>
                  </a:cubicBezTo>
                  <a:cubicBezTo>
                    <a:pt x="2262656" y="246584"/>
                    <a:pt x="2262843" y="248407"/>
                    <a:pt x="2263215" y="249746"/>
                  </a:cubicBezTo>
                  <a:cubicBezTo>
                    <a:pt x="2263587" y="251086"/>
                    <a:pt x="2264182" y="252127"/>
                    <a:pt x="2265001" y="252872"/>
                  </a:cubicBezTo>
                  <a:cubicBezTo>
                    <a:pt x="2265819" y="253616"/>
                    <a:pt x="2267121" y="254453"/>
                    <a:pt x="2268907" y="255383"/>
                  </a:cubicBezTo>
                  <a:cubicBezTo>
                    <a:pt x="2270693" y="256313"/>
                    <a:pt x="2272870" y="257206"/>
                    <a:pt x="2275437" y="258062"/>
                  </a:cubicBezTo>
                  <a:cubicBezTo>
                    <a:pt x="2278004" y="258918"/>
                    <a:pt x="2280907" y="259625"/>
                    <a:pt x="2284144" y="260183"/>
                  </a:cubicBezTo>
                  <a:cubicBezTo>
                    <a:pt x="2287381" y="260741"/>
                    <a:pt x="2290785" y="261020"/>
                    <a:pt x="2294357" y="261020"/>
                  </a:cubicBezTo>
                  <a:cubicBezTo>
                    <a:pt x="2300161" y="261020"/>
                    <a:pt x="2305482" y="260313"/>
                    <a:pt x="2310319" y="258899"/>
                  </a:cubicBezTo>
                  <a:cubicBezTo>
                    <a:pt x="2315156" y="257485"/>
                    <a:pt x="2319323" y="255402"/>
                    <a:pt x="2322820" y="252648"/>
                  </a:cubicBezTo>
                  <a:cubicBezTo>
                    <a:pt x="2326318" y="249895"/>
                    <a:pt x="2329015" y="246509"/>
                    <a:pt x="2330913" y="242491"/>
                  </a:cubicBezTo>
                  <a:cubicBezTo>
                    <a:pt x="2332810" y="238472"/>
                    <a:pt x="2333759" y="233896"/>
                    <a:pt x="2333759" y="228761"/>
                  </a:cubicBezTo>
                  <a:cubicBezTo>
                    <a:pt x="2333759" y="224445"/>
                    <a:pt x="2333034" y="220725"/>
                    <a:pt x="2331583" y="217599"/>
                  </a:cubicBezTo>
                  <a:cubicBezTo>
                    <a:pt x="2330131" y="214474"/>
                    <a:pt x="2328215" y="211795"/>
                    <a:pt x="2325834" y="209563"/>
                  </a:cubicBezTo>
                  <a:cubicBezTo>
                    <a:pt x="2323453" y="207330"/>
                    <a:pt x="2320718" y="205433"/>
                    <a:pt x="2317630" y="203870"/>
                  </a:cubicBezTo>
                  <a:cubicBezTo>
                    <a:pt x="2314542" y="202307"/>
                    <a:pt x="2311416" y="200893"/>
                    <a:pt x="2308254" y="199628"/>
                  </a:cubicBezTo>
                  <a:cubicBezTo>
                    <a:pt x="2305091" y="198363"/>
                    <a:pt x="2301984" y="197135"/>
                    <a:pt x="2298933" y="195945"/>
                  </a:cubicBezTo>
                  <a:cubicBezTo>
                    <a:pt x="2295882" y="194754"/>
                    <a:pt x="2293166" y="193415"/>
                    <a:pt x="2290785" y="191926"/>
                  </a:cubicBezTo>
                  <a:cubicBezTo>
                    <a:pt x="2288404" y="190438"/>
                    <a:pt x="2286469" y="188708"/>
                    <a:pt x="2284981" y="186736"/>
                  </a:cubicBezTo>
                  <a:cubicBezTo>
                    <a:pt x="2283492" y="184764"/>
                    <a:pt x="2282748" y="182327"/>
                    <a:pt x="2282748" y="179425"/>
                  </a:cubicBezTo>
                  <a:cubicBezTo>
                    <a:pt x="2282748" y="177341"/>
                    <a:pt x="2283139" y="175407"/>
                    <a:pt x="2283920" y="173621"/>
                  </a:cubicBezTo>
                  <a:cubicBezTo>
                    <a:pt x="2284702" y="171835"/>
                    <a:pt x="2285855" y="170291"/>
                    <a:pt x="2287381" y="168988"/>
                  </a:cubicBezTo>
                  <a:cubicBezTo>
                    <a:pt x="2288906" y="167686"/>
                    <a:pt x="2290859" y="166681"/>
                    <a:pt x="2293241" y="165975"/>
                  </a:cubicBezTo>
                  <a:cubicBezTo>
                    <a:pt x="2295622" y="165268"/>
                    <a:pt x="2298375" y="164914"/>
                    <a:pt x="2301501" y="164914"/>
                  </a:cubicBezTo>
                  <a:cubicBezTo>
                    <a:pt x="2304998" y="164914"/>
                    <a:pt x="2308105" y="165323"/>
                    <a:pt x="2310821" y="166142"/>
                  </a:cubicBezTo>
                  <a:cubicBezTo>
                    <a:pt x="2313537" y="166961"/>
                    <a:pt x="2315900" y="167835"/>
                    <a:pt x="2317909" y="168765"/>
                  </a:cubicBezTo>
                  <a:cubicBezTo>
                    <a:pt x="2319918" y="169695"/>
                    <a:pt x="2321555" y="170570"/>
                    <a:pt x="2322820" y="171388"/>
                  </a:cubicBezTo>
                  <a:cubicBezTo>
                    <a:pt x="2324085" y="172207"/>
                    <a:pt x="2325053" y="172616"/>
                    <a:pt x="2325722" y="172616"/>
                  </a:cubicBezTo>
                  <a:cubicBezTo>
                    <a:pt x="2326169" y="172616"/>
                    <a:pt x="2326578" y="172486"/>
                    <a:pt x="2326950" y="172225"/>
                  </a:cubicBezTo>
                  <a:cubicBezTo>
                    <a:pt x="2327322" y="171965"/>
                    <a:pt x="2327639" y="171537"/>
                    <a:pt x="2327899" y="170942"/>
                  </a:cubicBezTo>
                  <a:cubicBezTo>
                    <a:pt x="2328159" y="170346"/>
                    <a:pt x="2328346" y="169584"/>
                    <a:pt x="2328457" y="168653"/>
                  </a:cubicBezTo>
                  <a:cubicBezTo>
                    <a:pt x="2328569" y="167723"/>
                    <a:pt x="2328625" y="166626"/>
                    <a:pt x="2328625" y="165361"/>
                  </a:cubicBezTo>
                  <a:cubicBezTo>
                    <a:pt x="2328625" y="164170"/>
                    <a:pt x="2328569" y="163165"/>
                    <a:pt x="2328457" y="162347"/>
                  </a:cubicBezTo>
                  <a:cubicBezTo>
                    <a:pt x="2328346" y="161528"/>
                    <a:pt x="2328234" y="160840"/>
                    <a:pt x="2328122" y="160282"/>
                  </a:cubicBezTo>
                  <a:cubicBezTo>
                    <a:pt x="2328011" y="159724"/>
                    <a:pt x="2327825" y="159221"/>
                    <a:pt x="2327564" y="158775"/>
                  </a:cubicBezTo>
                  <a:cubicBezTo>
                    <a:pt x="2327304" y="158329"/>
                    <a:pt x="2326783" y="157808"/>
                    <a:pt x="2326001" y="157212"/>
                  </a:cubicBezTo>
                  <a:cubicBezTo>
                    <a:pt x="2325220" y="156617"/>
                    <a:pt x="2324067" y="155929"/>
                    <a:pt x="2322541" y="155147"/>
                  </a:cubicBezTo>
                  <a:cubicBezTo>
                    <a:pt x="2321016" y="154366"/>
                    <a:pt x="2319174" y="153640"/>
                    <a:pt x="2317016" y="152971"/>
                  </a:cubicBezTo>
                  <a:cubicBezTo>
                    <a:pt x="2314858" y="152301"/>
                    <a:pt x="2312439" y="151743"/>
                    <a:pt x="2309761" y="151296"/>
                  </a:cubicBezTo>
                  <a:cubicBezTo>
                    <a:pt x="2307082" y="150850"/>
                    <a:pt x="2304403" y="150627"/>
                    <a:pt x="2301724" y="150627"/>
                  </a:cubicBezTo>
                  <a:close/>
                  <a:moveTo>
                    <a:pt x="2197916" y="150627"/>
                  </a:moveTo>
                  <a:cubicBezTo>
                    <a:pt x="2190549" y="150627"/>
                    <a:pt x="2183889" y="151910"/>
                    <a:pt x="2177936" y="154478"/>
                  </a:cubicBezTo>
                  <a:cubicBezTo>
                    <a:pt x="2171983" y="157045"/>
                    <a:pt x="2166904" y="160728"/>
                    <a:pt x="2162700" y="165528"/>
                  </a:cubicBezTo>
                  <a:cubicBezTo>
                    <a:pt x="2158495" y="170328"/>
                    <a:pt x="2155277" y="176169"/>
                    <a:pt x="2153045" y="183053"/>
                  </a:cubicBezTo>
                  <a:cubicBezTo>
                    <a:pt x="2150812" y="189936"/>
                    <a:pt x="2149696" y="197694"/>
                    <a:pt x="2149696" y="206326"/>
                  </a:cubicBezTo>
                  <a:cubicBezTo>
                    <a:pt x="2149696" y="215404"/>
                    <a:pt x="2150775" y="223366"/>
                    <a:pt x="2152933" y="230213"/>
                  </a:cubicBezTo>
                  <a:cubicBezTo>
                    <a:pt x="2155091" y="237059"/>
                    <a:pt x="2158291" y="242751"/>
                    <a:pt x="2162532" y="247291"/>
                  </a:cubicBezTo>
                  <a:cubicBezTo>
                    <a:pt x="2166774" y="251830"/>
                    <a:pt x="2172002" y="255253"/>
                    <a:pt x="2178215" y="257560"/>
                  </a:cubicBezTo>
                  <a:cubicBezTo>
                    <a:pt x="2184429" y="259867"/>
                    <a:pt x="2191665" y="261020"/>
                    <a:pt x="2199925" y="261020"/>
                  </a:cubicBezTo>
                  <a:cubicBezTo>
                    <a:pt x="2204688" y="261020"/>
                    <a:pt x="2209171" y="260666"/>
                    <a:pt x="2213376" y="259960"/>
                  </a:cubicBezTo>
                  <a:cubicBezTo>
                    <a:pt x="2217580" y="259253"/>
                    <a:pt x="2221282" y="258453"/>
                    <a:pt x="2224482" y="257560"/>
                  </a:cubicBezTo>
                  <a:cubicBezTo>
                    <a:pt x="2227682" y="256667"/>
                    <a:pt x="2230286" y="255755"/>
                    <a:pt x="2232296" y="254825"/>
                  </a:cubicBezTo>
                  <a:cubicBezTo>
                    <a:pt x="2234305" y="253895"/>
                    <a:pt x="2235514" y="253225"/>
                    <a:pt x="2235923" y="252816"/>
                  </a:cubicBezTo>
                  <a:cubicBezTo>
                    <a:pt x="2236333" y="252406"/>
                    <a:pt x="2236667" y="251979"/>
                    <a:pt x="2236928" y="251532"/>
                  </a:cubicBezTo>
                  <a:cubicBezTo>
                    <a:pt x="2237188" y="251086"/>
                    <a:pt x="2237374" y="250583"/>
                    <a:pt x="2237486" y="250025"/>
                  </a:cubicBezTo>
                  <a:cubicBezTo>
                    <a:pt x="2237598" y="249467"/>
                    <a:pt x="2237691" y="248835"/>
                    <a:pt x="2237765" y="248128"/>
                  </a:cubicBezTo>
                  <a:cubicBezTo>
                    <a:pt x="2237839" y="247421"/>
                    <a:pt x="2237877" y="246584"/>
                    <a:pt x="2237877" y="245616"/>
                  </a:cubicBezTo>
                  <a:cubicBezTo>
                    <a:pt x="2237877" y="244277"/>
                    <a:pt x="2237821" y="243142"/>
                    <a:pt x="2237708" y="242212"/>
                  </a:cubicBezTo>
                  <a:cubicBezTo>
                    <a:pt x="2237596" y="241282"/>
                    <a:pt x="2237428" y="240556"/>
                    <a:pt x="2237203" y="240035"/>
                  </a:cubicBezTo>
                  <a:cubicBezTo>
                    <a:pt x="2236979" y="239514"/>
                    <a:pt x="2236661" y="239124"/>
                    <a:pt x="2236250" y="238863"/>
                  </a:cubicBezTo>
                  <a:cubicBezTo>
                    <a:pt x="2235839" y="238603"/>
                    <a:pt x="2235372" y="238472"/>
                    <a:pt x="2234849" y="238472"/>
                  </a:cubicBezTo>
                  <a:cubicBezTo>
                    <a:pt x="2233951" y="238472"/>
                    <a:pt x="2232624" y="238863"/>
                    <a:pt x="2230866" y="239644"/>
                  </a:cubicBezTo>
                  <a:cubicBezTo>
                    <a:pt x="2229109" y="240426"/>
                    <a:pt x="2226865" y="241300"/>
                    <a:pt x="2224136" y="242268"/>
                  </a:cubicBezTo>
                  <a:cubicBezTo>
                    <a:pt x="2221406" y="243235"/>
                    <a:pt x="2218172" y="244109"/>
                    <a:pt x="2214434" y="244891"/>
                  </a:cubicBezTo>
                  <a:cubicBezTo>
                    <a:pt x="2210695" y="245672"/>
                    <a:pt x="2206433" y="246063"/>
                    <a:pt x="2201647" y="246063"/>
                  </a:cubicBezTo>
                  <a:cubicBezTo>
                    <a:pt x="2195590" y="246063"/>
                    <a:pt x="2190468" y="245207"/>
                    <a:pt x="2186281" y="243495"/>
                  </a:cubicBezTo>
                  <a:cubicBezTo>
                    <a:pt x="2182093" y="241784"/>
                    <a:pt x="2178691" y="239328"/>
                    <a:pt x="2176073" y="236128"/>
                  </a:cubicBezTo>
                  <a:cubicBezTo>
                    <a:pt x="2173456" y="232929"/>
                    <a:pt x="2171587" y="229096"/>
                    <a:pt x="2170465" y="224631"/>
                  </a:cubicBezTo>
                  <a:cubicBezTo>
                    <a:pt x="2169344" y="220167"/>
                    <a:pt x="2168783" y="215144"/>
                    <a:pt x="2168783" y="209563"/>
                  </a:cubicBezTo>
                  <a:lnTo>
                    <a:pt x="2234941" y="209563"/>
                  </a:lnTo>
                  <a:cubicBezTo>
                    <a:pt x="2236811" y="209563"/>
                    <a:pt x="2238475" y="208949"/>
                    <a:pt x="2239932" y="207721"/>
                  </a:cubicBezTo>
                  <a:cubicBezTo>
                    <a:pt x="2241389" y="206493"/>
                    <a:pt x="2242118" y="204428"/>
                    <a:pt x="2242118" y="201526"/>
                  </a:cubicBezTo>
                  <a:lnTo>
                    <a:pt x="2242118" y="198177"/>
                  </a:lnTo>
                  <a:cubicBezTo>
                    <a:pt x="2242118" y="191629"/>
                    <a:pt x="2241281" y="185471"/>
                    <a:pt x="2239607" y="179704"/>
                  </a:cubicBezTo>
                  <a:cubicBezTo>
                    <a:pt x="2237932" y="173937"/>
                    <a:pt x="2235309" y="168914"/>
                    <a:pt x="2231737" y="164635"/>
                  </a:cubicBezTo>
                  <a:cubicBezTo>
                    <a:pt x="2228166" y="160356"/>
                    <a:pt x="2223608" y="156952"/>
                    <a:pt x="2218064" y="154422"/>
                  </a:cubicBezTo>
                  <a:cubicBezTo>
                    <a:pt x="2212520" y="151892"/>
                    <a:pt x="2205804" y="150627"/>
                    <a:pt x="2197916" y="150627"/>
                  </a:cubicBezTo>
                  <a:close/>
                  <a:moveTo>
                    <a:pt x="1979697" y="150627"/>
                  </a:moveTo>
                  <a:cubicBezTo>
                    <a:pt x="1976348" y="150627"/>
                    <a:pt x="1973167" y="151017"/>
                    <a:pt x="1970153" y="151799"/>
                  </a:cubicBezTo>
                  <a:cubicBezTo>
                    <a:pt x="1967140" y="152580"/>
                    <a:pt x="1964200" y="153733"/>
                    <a:pt x="1961335" y="155259"/>
                  </a:cubicBezTo>
                  <a:cubicBezTo>
                    <a:pt x="1958470" y="156784"/>
                    <a:pt x="1955624" y="158701"/>
                    <a:pt x="1952796" y="161007"/>
                  </a:cubicBezTo>
                  <a:cubicBezTo>
                    <a:pt x="1949969" y="163314"/>
                    <a:pt x="1947029" y="166030"/>
                    <a:pt x="1943978" y="169156"/>
                  </a:cubicBezTo>
                  <a:lnTo>
                    <a:pt x="1943978" y="155650"/>
                  </a:lnTo>
                  <a:cubicBezTo>
                    <a:pt x="1943978" y="154980"/>
                    <a:pt x="1943848" y="154440"/>
                    <a:pt x="1943588" y="154031"/>
                  </a:cubicBezTo>
                  <a:cubicBezTo>
                    <a:pt x="1943327" y="153622"/>
                    <a:pt x="1942862" y="153268"/>
                    <a:pt x="1942192" y="152971"/>
                  </a:cubicBezTo>
                  <a:cubicBezTo>
                    <a:pt x="1941523" y="152673"/>
                    <a:pt x="1940686" y="152468"/>
                    <a:pt x="1939681" y="152357"/>
                  </a:cubicBezTo>
                  <a:cubicBezTo>
                    <a:pt x="1938676" y="152245"/>
                    <a:pt x="1937393" y="152189"/>
                    <a:pt x="1935830" y="152189"/>
                  </a:cubicBezTo>
                  <a:cubicBezTo>
                    <a:pt x="1934342" y="152189"/>
                    <a:pt x="1933077" y="152245"/>
                    <a:pt x="1932035" y="152357"/>
                  </a:cubicBezTo>
                  <a:cubicBezTo>
                    <a:pt x="1930993" y="152468"/>
                    <a:pt x="1930137" y="152673"/>
                    <a:pt x="1929468" y="152971"/>
                  </a:cubicBezTo>
                  <a:cubicBezTo>
                    <a:pt x="1928798" y="153268"/>
                    <a:pt x="1928351" y="153622"/>
                    <a:pt x="1928128" y="154031"/>
                  </a:cubicBezTo>
                  <a:cubicBezTo>
                    <a:pt x="1927905" y="154440"/>
                    <a:pt x="1927793" y="154980"/>
                    <a:pt x="1927793" y="155650"/>
                  </a:cubicBezTo>
                  <a:lnTo>
                    <a:pt x="1927793" y="295957"/>
                  </a:lnTo>
                  <a:cubicBezTo>
                    <a:pt x="1927793" y="296553"/>
                    <a:pt x="1927923" y="297074"/>
                    <a:pt x="1928184" y="297520"/>
                  </a:cubicBezTo>
                  <a:cubicBezTo>
                    <a:pt x="1928444" y="297967"/>
                    <a:pt x="1928928" y="298339"/>
                    <a:pt x="1929635" y="298636"/>
                  </a:cubicBezTo>
                  <a:cubicBezTo>
                    <a:pt x="1930342" y="298934"/>
                    <a:pt x="1931291" y="299157"/>
                    <a:pt x="1932481" y="299306"/>
                  </a:cubicBezTo>
                  <a:cubicBezTo>
                    <a:pt x="1933672" y="299455"/>
                    <a:pt x="1935160" y="299529"/>
                    <a:pt x="1936946" y="299529"/>
                  </a:cubicBezTo>
                  <a:cubicBezTo>
                    <a:pt x="1938807" y="299529"/>
                    <a:pt x="1940332" y="299455"/>
                    <a:pt x="1941523" y="299306"/>
                  </a:cubicBezTo>
                  <a:cubicBezTo>
                    <a:pt x="1942713" y="299157"/>
                    <a:pt x="1943643" y="298934"/>
                    <a:pt x="1944313" y="298636"/>
                  </a:cubicBezTo>
                  <a:cubicBezTo>
                    <a:pt x="1944983" y="298339"/>
                    <a:pt x="1945467" y="297967"/>
                    <a:pt x="1945764" y="297520"/>
                  </a:cubicBezTo>
                  <a:cubicBezTo>
                    <a:pt x="1946062" y="297074"/>
                    <a:pt x="1946211" y="296553"/>
                    <a:pt x="1946211" y="295957"/>
                  </a:cubicBezTo>
                  <a:lnTo>
                    <a:pt x="1946211" y="245728"/>
                  </a:lnTo>
                  <a:cubicBezTo>
                    <a:pt x="1948890" y="248332"/>
                    <a:pt x="1951420" y="250602"/>
                    <a:pt x="1953801" y="252537"/>
                  </a:cubicBezTo>
                  <a:cubicBezTo>
                    <a:pt x="1956182" y="254471"/>
                    <a:pt x="1958582" y="256071"/>
                    <a:pt x="1961001" y="257336"/>
                  </a:cubicBezTo>
                  <a:cubicBezTo>
                    <a:pt x="1963419" y="258601"/>
                    <a:pt x="1965893" y="259532"/>
                    <a:pt x="1968423" y="260127"/>
                  </a:cubicBezTo>
                  <a:cubicBezTo>
                    <a:pt x="1970953" y="260722"/>
                    <a:pt x="1973707" y="261020"/>
                    <a:pt x="1976683" y="261020"/>
                  </a:cubicBezTo>
                  <a:cubicBezTo>
                    <a:pt x="1983678" y="261020"/>
                    <a:pt x="1989892" y="259699"/>
                    <a:pt x="1995324" y="257057"/>
                  </a:cubicBezTo>
                  <a:cubicBezTo>
                    <a:pt x="2000756" y="254416"/>
                    <a:pt x="2005314" y="250658"/>
                    <a:pt x="2008998" y="245784"/>
                  </a:cubicBezTo>
                  <a:cubicBezTo>
                    <a:pt x="2012681" y="240910"/>
                    <a:pt x="2015472" y="234975"/>
                    <a:pt x="2017369" y="227980"/>
                  </a:cubicBezTo>
                  <a:cubicBezTo>
                    <a:pt x="2019267" y="220985"/>
                    <a:pt x="2020216" y="213097"/>
                    <a:pt x="2020216" y="204316"/>
                  </a:cubicBezTo>
                  <a:cubicBezTo>
                    <a:pt x="2020216" y="197024"/>
                    <a:pt x="2019471" y="190122"/>
                    <a:pt x="2017983" y="183611"/>
                  </a:cubicBezTo>
                  <a:cubicBezTo>
                    <a:pt x="2016495" y="177099"/>
                    <a:pt x="2014132" y="171388"/>
                    <a:pt x="2010895" y="166477"/>
                  </a:cubicBezTo>
                  <a:cubicBezTo>
                    <a:pt x="2007658" y="161566"/>
                    <a:pt x="2003472" y="157696"/>
                    <a:pt x="1998338" y="154868"/>
                  </a:cubicBezTo>
                  <a:cubicBezTo>
                    <a:pt x="1993203" y="152041"/>
                    <a:pt x="1986990" y="150627"/>
                    <a:pt x="1979697" y="150627"/>
                  </a:cubicBezTo>
                  <a:close/>
                  <a:moveTo>
                    <a:pt x="1838533" y="150627"/>
                  </a:moveTo>
                  <a:cubicBezTo>
                    <a:pt x="1836375" y="150627"/>
                    <a:pt x="1834236" y="150906"/>
                    <a:pt x="1832115" y="151464"/>
                  </a:cubicBezTo>
                  <a:cubicBezTo>
                    <a:pt x="1829994" y="152022"/>
                    <a:pt x="1827855" y="153027"/>
                    <a:pt x="1825697" y="154478"/>
                  </a:cubicBezTo>
                  <a:cubicBezTo>
                    <a:pt x="1823539" y="155929"/>
                    <a:pt x="1821251" y="157919"/>
                    <a:pt x="1818832" y="160449"/>
                  </a:cubicBezTo>
                  <a:cubicBezTo>
                    <a:pt x="1816414" y="162979"/>
                    <a:pt x="1813828" y="166254"/>
                    <a:pt x="1811075" y="170272"/>
                  </a:cubicBezTo>
                  <a:lnTo>
                    <a:pt x="1811075" y="155650"/>
                  </a:lnTo>
                  <a:cubicBezTo>
                    <a:pt x="1811075" y="155054"/>
                    <a:pt x="1810944" y="154552"/>
                    <a:pt x="1810684" y="154143"/>
                  </a:cubicBezTo>
                  <a:cubicBezTo>
                    <a:pt x="1810424" y="153733"/>
                    <a:pt x="1809996" y="153361"/>
                    <a:pt x="1809400" y="153027"/>
                  </a:cubicBezTo>
                  <a:cubicBezTo>
                    <a:pt x="1808805" y="152692"/>
                    <a:pt x="1807968" y="152468"/>
                    <a:pt x="1806889" y="152357"/>
                  </a:cubicBezTo>
                  <a:cubicBezTo>
                    <a:pt x="1805810" y="152245"/>
                    <a:pt x="1804452" y="152189"/>
                    <a:pt x="1802815" y="152189"/>
                  </a:cubicBezTo>
                  <a:cubicBezTo>
                    <a:pt x="1801103" y="152189"/>
                    <a:pt x="1799726" y="152245"/>
                    <a:pt x="1798685" y="152357"/>
                  </a:cubicBezTo>
                  <a:cubicBezTo>
                    <a:pt x="1797643" y="152468"/>
                    <a:pt x="1796787" y="152692"/>
                    <a:pt x="1796117" y="153027"/>
                  </a:cubicBezTo>
                  <a:cubicBezTo>
                    <a:pt x="1795448" y="153361"/>
                    <a:pt x="1795001" y="153733"/>
                    <a:pt x="1794778" y="154143"/>
                  </a:cubicBezTo>
                  <a:cubicBezTo>
                    <a:pt x="1794555" y="154552"/>
                    <a:pt x="1794443" y="155054"/>
                    <a:pt x="1794443" y="155650"/>
                  </a:cubicBezTo>
                  <a:lnTo>
                    <a:pt x="1794443" y="256109"/>
                  </a:lnTo>
                  <a:cubicBezTo>
                    <a:pt x="1794443" y="256704"/>
                    <a:pt x="1794573" y="257206"/>
                    <a:pt x="1794834" y="257615"/>
                  </a:cubicBezTo>
                  <a:cubicBezTo>
                    <a:pt x="1795094" y="258025"/>
                    <a:pt x="1795578" y="258378"/>
                    <a:pt x="1796285" y="258676"/>
                  </a:cubicBezTo>
                  <a:cubicBezTo>
                    <a:pt x="1796992" y="258974"/>
                    <a:pt x="1797941" y="259197"/>
                    <a:pt x="1799131" y="259346"/>
                  </a:cubicBezTo>
                  <a:cubicBezTo>
                    <a:pt x="1800322" y="259494"/>
                    <a:pt x="1801810" y="259569"/>
                    <a:pt x="1803596" y="259569"/>
                  </a:cubicBezTo>
                  <a:cubicBezTo>
                    <a:pt x="1805456" y="259569"/>
                    <a:pt x="1806982" y="259494"/>
                    <a:pt x="1808172" y="259346"/>
                  </a:cubicBezTo>
                  <a:cubicBezTo>
                    <a:pt x="1809363" y="259197"/>
                    <a:pt x="1810293" y="258974"/>
                    <a:pt x="1810963" y="258676"/>
                  </a:cubicBezTo>
                  <a:cubicBezTo>
                    <a:pt x="1811633" y="258378"/>
                    <a:pt x="1812116" y="258025"/>
                    <a:pt x="1812414" y="257615"/>
                  </a:cubicBezTo>
                  <a:cubicBezTo>
                    <a:pt x="1812712" y="257206"/>
                    <a:pt x="1812861" y="256704"/>
                    <a:pt x="1812861" y="256109"/>
                  </a:cubicBezTo>
                  <a:lnTo>
                    <a:pt x="1812861" y="190029"/>
                  </a:lnTo>
                  <a:cubicBezTo>
                    <a:pt x="1815465" y="185936"/>
                    <a:pt x="1817846" y="182476"/>
                    <a:pt x="1820004" y="179648"/>
                  </a:cubicBezTo>
                  <a:cubicBezTo>
                    <a:pt x="1822162" y="176820"/>
                    <a:pt x="1824227" y="174551"/>
                    <a:pt x="1826199" y="172839"/>
                  </a:cubicBezTo>
                  <a:cubicBezTo>
                    <a:pt x="1828171" y="171128"/>
                    <a:pt x="1830050" y="169900"/>
                    <a:pt x="1831836" y="169156"/>
                  </a:cubicBezTo>
                  <a:cubicBezTo>
                    <a:pt x="1833622" y="168412"/>
                    <a:pt x="1835445" y="168040"/>
                    <a:pt x="1837306" y="168040"/>
                  </a:cubicBezTo>
                  <a:cubicBezTo>
                    <a:pt x="1838868" y="168040"/>
                    <a:pt x="1840319" y="168188"/>
                    <a:pt x="1841659" y="168486"/>
                  </a:cubicBezTo>
                  <a:cubicBezTo>
                    <a:pt x="1842998" y="168784"/>
                    <a:pt x="1844208" y="169100"/>
                    <a:pt x="1845286" y="169435"/>
                  </a:cubicBezTo>
                  <a:cubicBezTo>
                    <a:pt x="1846366" y="169770"/>
                    <a:pt x="1847333" y="170105"/>
                    <a:pt x="1848189" y="170439"/>
                  </a:cubicBezTo>
                  <a:cubicBezTo>
                    <a:pt x="1849044" y="170774"/>
                    <a:pt x="1849770" y="170942"/>
                    <a:pt x="1850365" y="170942"/>
                  </a:cubicBezTo>
                  <a:cubicBezTo>
                    <a:pt x="1850961" y="170942"/>
                    <a:pt x="1851426" y="170774"/>
                    <a:pt x="1851760" y="170439"/>
                  </a:cubicBezTo>
                  <a:cubicBezTo>
                    <a:pt x="1852095" y="170105"/>
                    <a:pt x="1852374" y="169621"/>
                    <a:pt x="1852598" y="168988"/>
                  </a:cubicBezTo>
                  <a:cubicBezTo>
                    <a:pt x="1852821" y="168356"/>
                    <a:pt x="1852970" y="167481"/>
                    <a:pt x="1853044" y="166365"/>
                  </a:cubicBezTo>
                  <a:cubicBezTo>
                    <a:pt x="1853119" y="165249"/>
                    <a:pt x="1853156" y="163872"/>
                    <a:pt x="1853156" y="162235"/>
                  </a:cubicBezTo>
                  <a:cubicBezTo>
                    <a:pt x="1853156" y="160524"/>
                    <a:pt x="1853137" y="159166"/>
                    <a:pt x="1853100" y="158161"/>
                  </a:cubicBezTo>
                  <a:cubicBezTo>
                    <a:pt x="1853063" y="157156"/>
                    <a:pt x="1852988" y="156394"/>
                    <a:pt x="1852877" y="155873"/>
                  </a:cubicBezTo>
                  <a:cubicBezTo>
                    <a:pt x="1852765" y="155352"/>
                    <a:pt x="1852635" y="154924"/>
                    <a:pt x="1852486" y="154589"/>
                  </a:cubicBezTo>
                  <a:cubicBezTo>
                    <a:pt x="1852337" y="154254"/>
                    <a:pt x="1852040" y="153901"/>
                    <a:pt x="1851593" y="153529"/>
                  </a:cubicBezTo>
                  <a:cubicBezTo>
                    <a:pt x="1851147" y="153157"/>
                    <a:pt x="1850384" y="152785"/>
                    <a:pt x="1849305" y="152413"/>
                  </a:cubicBezTo>
                  <a:cubicBezTo>
                    <a:pt x="1848226" y="152041"/>
                    <a:pt x="1847017" y="151706"/>
                    <a:pt x="1845677" y="151408"/>
                  </a:cubicBezTo>
                  <a:cubicBezTo>
                    <a:pt x="1844338" y="151110"/>
                    <a:pt x="1843054" y="150906"/>
                    <a:pt x="1841826" y="150794"/>
                  </a:cubicBezTo>
                  <a:cubicBezTo>
                    <a:pt x="1840598" y="150682"/>
                    <a:pt x="1839501" y="150627"/>
                    <a:pt x="1838533" y="150627"/>
                  </a:cubicBezTo>
                  <a:close/>
                  <a:moveTo>
                    <a:pt x="1516172" y="150627"/>
                  </a:moveTo>
                  <a:cubicBezTo>
                    <a:pt x="1512302" y="150627"/>
                    <a:pt x="1508470" y="150980"/>
                    <a:pt x="1504675" y="151687"/>
                  </a:cubicBezTo>
                  <a:cubicBezTo>
                    <a:pt x="1500880" y="152394"/>
                    <a:pt x="1497382" y="153287"/>
                    <a:pt x="1494182" y="154366"/>
                  </a:cubicBezTo>
                  <a:cubicBezTo>
                    <a:pt x="1490982" y="155445"/>
                    <a:pt x="1488155" y="156636"/>
                    <a:pt x="1485699" y="157938"/>
                  </a:cubicBezTo>
                  <a:cubicBezTo>
                    <a:pt x="1483244" y="159240"/>
                    <a:pt x="1481513" y="160375"/>
                    <a:pt x="1480509" y="161342"/>
                  </a:cubicBezTo>
                  <a:cubicBezTo>
                    <a:pt x="1479504" y="162310"/>
                    <a:pt x="1478872" y="163333"/>
                    <a:pt x="1478611" y="164412"/>
                  </a:cubicBezTo>
                  <a:cubicBezTo>
                    <a:pt x="1478351" y="165491"/>
                    <a:pt x="1478220" y="166961"/>
                    <a:pt x="1478220" y="168821"/>
                  </a:cubicBezTo>
                  <a:cubicBezTo>
                    <a:pt x="1478220" y="169937"/>
                    <a:pt x="1478295" y="170960"/>
                    <a:pt x="1478444" y="171890"/>
                  </a:cubicBezTo>
                  <a:cubicBezTo>
                    <a:pt x="1478593" y="172821"/>
                    <a:pt x="1478834" y="173583"/>
                    <a:pt x="1479169" y="174179"/>
                  </a:cubicBezTo>
                  <a:cubicBezTo>
                    <a:pt x="1479504" y="174774"/>
                    <a:pt x="1479895" y="175221"/>
                    <a:pt x="1480341" y="175518"/>
                  </a:cubicBezTo>
                  <a:cubicBezTo>
                    <a:pt x="1480788" y="175816"/>
                    <a:pt x="1481309" y="175965"/>
                    <a:pt x="1481904" y="175965"/>
                  </a:cubicBezTo>
                  <a:cubicBezTo>
                    <a:pt x="1482797" y="175965"/>
                    <a:pt x="1484155" y="175425"/>
                    <a:pt x="1485978" y="174346"/>
                  </a:cubicBezTo>
                  <a:cubicBezTo>
                    <a:pt x="1487801" y="173267"/>
                    <a:pt x="1490071" y="172077"/>
                    <a:pt x="1492787" y="170774"/>
                  </a:cubicBezTo>
                  <a:cubicBezTo>
                    <a:pt x="1495503" y="169472"/>
                    <a:pt x="1498666" y="168281"/>
                    <a:pt x="1502275" y="167202"/>
                  </a:cubicBezTo>
                  <a:cubicBezTo>
                    <a:pt x="1505884" y="166123"/>
                    <a:pt x="1509958" y="165584"/>
                    <a:pt x="1514498" y="165584"/>
                  </a:cubicBezTo>
                  <a:cubicBezTo>
                    <a:pt x="1518739" y="165584"/>
                    <a:pt x="1522311" y="166086"/>
                    <a:pt x="1525213" y="167091"/>
                  </a:cubicBezTo>
                  <a:cubicBezTo>
                    <a:pt x="1528115" y="168095"/>
                    <a:pt x="1530478" y="169584"/>
                    <a:pt x="1532301" y="171556"/>
                  </a:cubicBezTo>
                  <a:cubicBezTo>
                    <a:pt x="1534124" y="173528"/>
                    <a:pt x="1535445" y="176002"/>
                    <a:pt x="1536264" y="178978"/>
                  </a:cubicBezTo>
                  <a:cubicBezTo>
                    <a:pt x="1537082" y="181955"/>
                    <a:pt x="1537491" y="185378"/>
                    <a:pt x="1537491" y="189248"/>
                  </a:cubicBezTo>
                  <a:lnTo>
                    <a:pt x="1537491" y="197061"/>
                  </a:lnTo>
                  <a:lnTo>
                    <a:pt x="1523650" y="197061"/>
                  </a:lnTo>
                  <a:cubicBezTo>
                    <a:pt x="1515837" y="197061"/>
                    <a:pt x="1508805" y="197749"/>
                    <a:pt x="1502554" y="199126"/>
                  </a:cubicBezTo>
                  <a:cubicBezTo>
                    <a:pt x="1496303" y="200503"/>
                    <a:pt x="1491020" y="202568"/>
                    <a:pt x="1486704" y="205321"/>
                  </a:cubicBezTo>
                  <a:cubicBezTo>
                    <a:pt x="1482388" y="208074"/>
                    <a:pt x="1479076" y="211535"/>
                    <a:pt x="1476770" y="215702"/>
                  </a:cubicBezTo>
                  <a:cubicBezTo>
                    <a:pt x="1474463" y="219869"/>
                    <a:pt x="1473309" y="224780"/>
                    <a:pt x="1473309" y="230436"/>
                  </a:cubicBezTo>
                  <a:cubicBezTo>
                    <a:pt x="1473309" y="235273"/>
                    <a:pt x="1474146" y="239589"/>
                    <a:pt x="1475821" y="243384"/>
                  </a:cubicBezTo>
                  <a:cubicBezTo>
                    <a:pt x="1477495" y="247179"/>
                    <a:pt x="1479839" y="250379"/>
                    <a:pt x="1482853" y="252983"/>
                  </a:cubicBezTo>
                  <a:cubicBezTo>
                    <a:pt x="1485867" y="255588"/>
                    <a:pt x="1489513" y="257578"/>
                    <a:pt x="1493792" y="258955"/>
                  </a:cubicBezTo>
                  <a:cubicBezTo>
                    <a:pt x="1498070" y="260332"/>
                    <a:pt x="1502852" y="261020"/>
                    <a:pt x="1508135" y="261020"/>
                  </a:cubicBezTo>
                  <a:cubicBezTo>
                    <a:pt x="1514162" y="261020"/>
                    <a:pt x="1519874" y="259718"/>
                    <a:pt x="1525269" y="257113"/>
                  </a:cubicBezTo>
                  <a:cubicBezTo>
                    <a:pt x="1530664" y="254509"/>
                    <a:pt x="1535556" y="250862"/>
                    <a:pt x="1539947" y="246174"/>
                  </a:cubicBezTo>
                  <a:lnTo>
                    <a:pt x="1539947" y="256220"/>
                  </a:lnTo>
                  <a:cubicBezTo>
                    <a:pt x="1539947" y="257113"/>
                    <a:pt x="1540208" y="257783"/>
                    <a:pt x="1540728" y="258229"/>
                  </a:cubicBezTo>
                  <a:cubicBezTo>
                    <a:pt x="1541249" y="258676"/>
                    <a:pt x="1542086" y="259011"/>
                    <a:pt x="1543240" y="259234"/>
                  </a:cubicBezTo>
                  <a:cubicBezTo>
                    <a:pt x="1544393" y="259457"/>
                    <a:pt x="1545937" y="259569"/>
                    <a:pt x="1547872" y="259569"/>
                  </a:cubicBezTo>
                  <a:cubicBezTo>
                    <a:pt x="1549881" y="259569"/>
                    <a:pt x="1551407" y="259457"/>
                    <a:pt x="1552448" y="259234"/>
                  </a:cubicBezTo>
                  <a:cubicBezTo>
                    <a:pt x="1553490" y="259011"/>
                    <a:pt x="1554309" y="258676"/>
                    <a:pt x="1554904" y="258229"/>
                  </a:cubicBezTo>
                  <a:cubicBezTo>
                    <a:pt x="1555500" y="257783"/>
                    <a:pt x="1555797" y="257113"/>
                    <a:pt x="1555797" y="256220"/>
                  </a:cubicBezTo>
                  <a:lnTo>
                    <a:pt x="1555797" y="188466"/>
                  </a:lnTo>
                  <a:cubicBezTo>
                    <a:pt x="1555797" y="182215"/>
                    <a:pt x="1555090" y="176746"/>
                    <a:pt x="1553676" y="172058"/>
                  </a:cubicBezTo>
                  <a:cubicBezTo>
                    <a:pt x="1552262" y="167370"/>
                    <a:pt x="1549993" y="163444"/>
                    <a:pt x="1546868" y="160282"/>
                  </a:cubicBezTo>
                  <a:cubicBezTo>
                    <a:pt x="1543742" y="157119"/>
                    <a:pt x="1539649" y="154719"/>
                    <a:pt x="1534589" y="153082"/>
                  </a:cubicBezTo>
                  <a:cubicBezTo>
                    <a:pt x="1529529" y="151445"/>
                    <a:pt x="1523390" y="150627"/>
                    <a:pt x="1516172" y="150627"/>
                  </a:cubicBezTo>
                  <a:close/>
                  <a:moveTo>
                    <a:pt x="1297097" y="150627"/>
                  </a:moveTo>
                  <a:cubicBezTo>
                    <a:pt x="1293227" y="150627"/>
                    <a:pt x="1289395" y="150980"/>
                    <a:pt x="1285600" y="151687"/>
                  </a:cubicBezTo>
                  <a:cubicBezTo>
                    <a:pt x="1281805" y="152394"/>
                    <a:pt x="1278307" y="153287"/>
                    <a:pt x="1275107" y="154366"/>
                  </a:cubicBezTo>
                  <a:cubicBezTo>
                    <a:pt x="1271908" y="155445"/>
                    <a:pt x="1269080" y="156636"/>
                    <a:pt x="1266624" y="157938"/>
                  </a:cubicBezTo>
                  <a:cubicBezTo>
                    <a:pt x="1264168" y="159240"/>
                    <a:pt x="1262438" y="160375"/>
                    <a:pt x="1261434" y="161342"/>
                  </a:cubicBezTo>
                  <a:cubicBezTo>
                    <a:pt x="1260429" y="162310"/>
                    <a:pt x="1259797" y="163333"/>
                    <a:pt x="1259536" y="164412"/>
                  </a:cubicBezTo>
                  <a:cubicBezTo>
                    <a:pt x="1259276" y="165491"/>
                    <a:pt x="1259146" y="166961"/>
                    <a:pt x="1259146" y="168821"/>
                  </a:cubicBezTo>
                  <a:cubicBezTo>
                    <a:pt x="1259146" y="169937"/>
                    <a:pt x="1259220" y="170960"/>
                    <a:pt x="1259369" y="171890"/>
                  </a:cubicBezTo>
                  <a:cubicBezTo>
                    <a:pt x="1259518" y="172821"/>
                    <a:pt x="1259760" y="173583"/>
                    <a:pt x="1260094" y="174179"/>
                  </a:cubicBezTo>
                  <a:cubicBezTo>
                    <a:pt x="1260429" y="174774"/>
                    <a:pt x="1260820" y="175221"/>
                    <a:pt x="1261266" y="175518"/>
                  </a:cubicBezTo>
                  <a:cubicBezTo>
                    <a:pt x="1261713" y="175816"/>
                    <a:pt x="1262234" y="175965"/>
                    <a:pt x="1262829" y="175965"/>
                  </a:cubicBezTo>
                  <a:cubicBezTo>
                    <a:pt x="1263722" y="175965"/>
                    <a:pt x="1265080" y="175425"/>
                    <a:pt x="1266903" y="174346"/>
                  </a:cubicBezTo>
                  <a:cubicBezTo>
                    <a:pt x="1268726" y="173267"/>
                    <a:pt x="1270996" y="172077"/>
                    <a:pt x="1273712" y="170774"/>
                  </a:cubicBezTo>
                  <a:cubicBezTo>
                    <a:pt x="1276428" y="169472"/>
                    <a:pt x="1279591" y="168281"/>
                    <a:pt x="1283200" y="167202"/>
                  </a:cubicBezTo>
                  <a:cubicBezTo>
                    <a:pt x="1286809" y="166123"/>
                    <a:pt x="1290883" y="165584"/>
                    <a:pt x="1295422" y="165584"/>
                  </a:cubicBezTo>
                  <a:cubicBezTo>
                    <a:pt x="1299664" y="165584"/>
                    <a:pt x="1303236" y="166086"/>
                    <a:pt x="1306138" y="167091"/>
                  </a:cubicBezTo>
                  <a:cubicBezTo>
                    <a:pt x="1309040" y="168095"/>
                    <a:pt x="1311403" y="169584"/>
                    <a:pt x="1313226" y="171556"/>
                  </a:cubicBezTo>
                  <a:cubicBezTo>
                    <a:pt x="1315049" y="173528"/>
                    <a:pt x="1316370" y="176002"/>
                    <a:pt x="1317188" y="178978"/>
                  </a:cubicBezTo>
                  <a:cubicBezTo>
                    <a:pt x="1318007" y="181955"/>
                    <a:pt x="1318416" y="185378"/>
                    <a:pt x="1318416" y="189248"/>
                  </a:cubicBezTo>
                  <a:lnTo>
                    <a:pt x="1318416" y="197061"/>
                  </a:lnTo>
                  <a:lnTo>
                    <a:pt x="1304575" y="197061"/>
                  </a:lnTo>
                  <a:cubicBezTo>
                    <a:pt x="1296762" y="197061"/>
                    <a:pt x="1289730" y="197749"/>
                    <a:pt x="1283479" y="199126"/>
                  </a:cubicBezTo>
                  <a:cubicBezTo>
                    <a:pt x="1277228" y="200503"/>
                    <a:pt x="1271945" y="202568"/>
                    <a:pt x="1267629" y="205321"/>
                  </a:cubicBezTo>
                  <a:cubicBezTo>
                    <a:pt x="1263313" y="208074"/>
                    <a:pt x="1260001" y="211535"/>
                    <a:pt x="1257694" y="215702"/>
                  </a:cubicBezTo>
                  <a:cubicBezTo>
                    <a:pt x="1255388" y="219869"/>
                    <a:pt x="1254234" y="224780"/>
                    <a:pt x="1254234" y="230436"/>
                  </a:cubicBezTo>
                  <a:cubicBezTo>
                    <a:pt x="1254234" y="235273"/>
                    <a:pt x="1255071" y="239589"/>
                    <a:pt x="1256746" y="243384"/>
                  </a:cubicBezTo>
                  <a:cubicBezTo>
                    <a:pt x="1258420" y="247179"/>
                    <a:pt x="1260764" y="250379"/>
                    <a:pt x="1263778" y="252983"/>
                  </a:cubicBezTo>
                  <a:cubicBezTo>
                    <a:pt x="1266792" y="255588"/>
                    <a:pt x="1270438" y="257578"/>
                    <a:pt x="1274717" y="258955"/>
                  </a:cubicBezTo>
                  <a:cubicBezTo>
                    <a:pt x="1278996" y="260332"/>
                    <a:pt x="1283777" y="261020"/>
                    <a:pt x="1289060" y="261020"/>
                  </a:cubicBezTo>
                  <a:cubicBezTo>
                    <a:pt x="1295088" y="261020"/>
                    <a:pt x="1300799" y="259718"/>
                    <a:pt x="1306194" y="257113"/>
                  </a:cubicBezTo>
                  <a:cubicBezTo>
                    <a:pt x="1311589" y="254509"/>
                    <a:pt x="1316482" y="250862"/>
                    <a:pt x="1320872" y="246174"/>
                  </a:cubicBezTo>
                  <a:lnTo>
                    <a:pt x="1320872" y="256220"/>
                  </a:lnTo>
                  <a:cubicBezTo>
                    <a:pt x="1320872" y="257113"/>
                    <a:pt x="1321132" y="257783"/>
                    <a:pt x="1321653" y="258229"/>
                  </a:cubicBezTo>
                  <a:cubicBezTo>
                    <a:pt x="1322174" y="258676"/>
                    <a:pt x="1323011" y="259011"/>
                    <a:pt x="1324165" y="259234"/>
                  </a:cubicBezTo>
                  <a:cubicBezTo>
                    <a:pt x="1325318" y="259457"/>
                    <a:pt x="1326862" y="259569"/>
                    <a:pt x="1328797" y="259569"/>
                  </a:cubicBezTo>
                  <a:cubicBezTo>
                    <a:pt x="1330806" y="259569"/>
                    <a:pt x="1332332" y="259457"/>
                    <a:pt x="1333374" y="259234"/>
                  </a:cubicBezTo>
                  <a:cubicBezTo>
                    <a:pt x="1334415" y="259011"/>
                    <a:pt x="1335234" y="258676"/>
                    <a:pt x="1335829" y="258229"/>
                  </a:cubicBezTo>
                  <a:cubicBezTo>
                    <a:pt x="1336424" y="257783"/>
                    <a:pt x="1336722" y="257113"/>
                    <a:pt x="1336722" y="256220"/>
                  </a:cubicBezTo>
                  <a:lnTo>
                    <a:pt x="1336722" y="188466"/>
                  </a:lnTo>
                  <a:cubicBezTo>
                    <a:pt x="1336722" y="182215"/>
                    <a:pt x="1336015" y="176746"/>
                    <a:pt x="1334602" y="172058"/>
                  </a:cubicBezTo>
                  <a:cubicBezTo>
                    <a:pt x="1333188" y="167370"/>
                    <a:pt x="1330918" y="163444"/>
                    <a:pt x="1327793" y="160282"/>
                  </a:cubicBezTo>
                  <a:cubicBezTo>
                    <a:pt x="1324667" y="157119"/>
                    <a:pt x="1320574" y="154719"/>
                    <a:pt x="1315514" y="153082"/>
                  </a:cubicBezTo>
                  <a:cubicBezTo>
                    <a:pt x="1310454" y="151445"/>
                    <a:pt x="1304315" y="150627"/>
                    <a:pt x="1297097" y="150627"/>
                  </a:cubicBezTo>
                  <a:close/>
                  <a:moveTo>
                    <a:pt x="959182" y="150627"/>
                  </a:moveTo>
                  <a:cubicBezTo>
                    <a:pt x="953452" y="150627"/>
                    <a:pt x="947778" y="152096"/>
                    <a:pt x="942160" y="155036"/>
                  </a:cubicBezTo>
                  <a:cubicBezTo>
                    <a:pt x="936542" y="157975"/>
                    <a:pt x="930905" y="162607"/>
                    <a:pt x="925250" y="168933"/>
                  </a:cubicBezTo>
                  <a:lnTo>
                    <a:pt x="925250" y="155650"/>
                  </a:lnTo>
                  <a:cubicBezTo>
                    <a:pt x="925250" y="155054"/>
                    <a:pt x="925119" y="154552"/>
                    <a:pt x="924859" y="154143"/>
                  </a:cubicBezTo>
                  <a:cubicBezTo>
                    <a:pt x="924598" y="153733"/>
                    <a:pt x="924171" y="153361"/>
                    <a:pt x="923575" y="153027"/>
                  </a:cubicBezTo>
                  <a:cubicBezTo>
                    <a:pt x="922980" y="152692"/>
                    <a:pt x="922143" y="152468"/>
                    <a:pt x="921064" y="152357"/>
                  </a:cubicBezTo>
                  <a:cubicBezTo>
                    <a:pt x="919985" y="152245"/>
                    <a:pt x="918627" y="152189"/>
                    <a:pt x="916990" y="152189"/>
                  </a:cubicBezTo>
                  <a:cubicBezTo>
                    <a:pt x="915278" y="152189"/>
                    <a:pt x="913902" y="152245"/>
                    <a:pt x="912860" y="152357"/>
                  </a:cubicBezTo>
                  <a:cubicBezTo>
                    <a:pt x="911818" y="152468"/>
                    <a:pt x="910962" y="152692"/>
                    <a:pt x="910292" y="153027"/>
                  </a:cubicBezTo>
                  <a:cubicBezTo>
                    <a:pt x="909623" y="153361"/>
                    <a:pt x="909176" y="153733"/>
                    <a:pt x="908953" y="154143"/>
                  </a:cubicBezTo>
                  <a:cubicBezTo>
                    <a:pt x="908730" y="154552"/>
                    <a:pt x="908618" y="155054"/>
                    <a:pt x="908618" y="155650"/>
                  </a:cubicBezTo>
                  <a:lnTo>
                    <a:pt x="908618" y="256109"/>
                  </a:lnTo>
                  <a:cubicBezTo>
                    <a:pt x="908618" y="256704"/>
                    <a:pt x="908748" y="257206"/>
                    <a:pt x="909009" y="257615"/>
                  </a:cubicBezTo>
                  <a:cubicBezTo>
                    <a:pt x="909269" y="258025"/>
                    <a:pt x="909753" y="258378"/>
                    <a:pt x="910460" y="258676"/>
                  </a:cubicBezTo>
                  <a:cubicBezTo>
                    <a:pt x="911167" y="258974"/>
                    <a:pt x="912116" y="259197"/>
                    <a:pt x="913306" y="259346"/>
                  </a:cubicBezTo>
                  <a:cubicBezTo>
                    <a:pt x="914497" y="259494"/>
                    <a:pt x="915985" y="259569"/>
                    <a:pt x="917771" y="259569"/>
                  </a:cubicBezTo>
                  <a:cubicBezTo>
                    <a:pt x="919631" y="259569"/>
                    <a:pt x="921157" y="259494"/>
                    <a:pt x="922348" y="259346"/>
                  </a:cubicBezTo>
                  <a:cubicBezTo>
                    <a:pt x="923538" y="259197"/>
                    <a:pt x="924468" y="258974"/>
                    <a:pt x="925138" y="258676"/>
                  </a:cubicBezTo>
                  <a:cubicBezTo>
                    <a:pt x="925808" y="258378"/>
                    <a:pt x="926291" y="258025"/>
                    <a:pt x="926589" y="257615"/>
                  </a:cubicBezTo>
                  <a:cubicBezTo>
                    <a:pt x="926887" y="257206"/>
                    <a:pt x="927036" y="256704"/>
                    <a:pt x="927036" y="256109"/>
                  </a:cubicBezTo>
                  <a:lnTo>
                    <a:pt x="927036" y="185899"/>
                  </a:lnTo>
                  <a:cubicBezTo>
                    <a:pt x="932096" y="179574"/>
                    <a:pt x="936933" y="174774"/>
                    <a:pt x="941546" y="171500"/>
                  </a:cubicBezTo>
                  <a:cubicBezTo>
                    <a:pt x="946160" y="168226"/>
                    <a:pt x="950774" y="166588"/>
                    <a:pt x="955387" y="166588"/>
                  </a:cubicBezTo>
                  <a:cubicBezTo>
                    <a:pt x="958959" y="166588"/>
                    <a:pt x="962103" y="167258"/>
                    <a:pt x="964819" y="168598"/>
                  </a:cubicBezTo>
                  <a:cubicBezTo>
                    <a:pt x="967535" y="169937"/>
                    <a:pt x="969749" y="171872"/>
                    <a:pt x="971461" y="174402"/>
                  </a:cubicBezTo>
                  <a:cubicBezTo>
                    <a:pt x="973172" y="176932"/>
                    <a:pt x="974474" y="179946"/>
                    <a:pt x="975368" y="183443"/>
                  </a:cubicBezTo>
                  <a:cubicBezTo>
                    <a:pt x="976260" y="186941"/>
                    <a:pt x="976707" y="191554"/>
                    <a:pt x="976707" y="197284"/>
                  </a:cubicBezTo>
                  <a:lnTo>
                    <a:pt x="976707" y="256109"/>
                  </a:lnTo>
                  <a:cubicBezTo>
                    <a:pt x="976707" y="256704"/>
                    <a:pt x="976856" y="257206"/>
                    <a:pt x="977153" y="257615"/>
                  </a:cubicBezTo>
                  <a:cubicBezTo>
                    <a:pt x="977451" y="258025"/>
                    <a:pt x="977935" y="258378"/>
                    <a:pt x="978604" y="258676"/>
                  </a:cubicBezTo>
                  <a:cubicBezTo>
                    <a:pt x="979274" y="258974"/>
                    <a:pt x="980204" y="259197"/>
                    <a:pt x="981395" y="259346"/>
                  </a:cubicBezTo>
                  <a:cubicBezTo>
                    <a:pt x="982586" y="259494"/>
                    <a:pt x="984111" y="259569"/>
                    <a:pt x="985972" y="259569"/>
                  </a:cubicBezTo>
                  <a:cubicBezTo>
                    <a:pt x="987757" y="259569"/>
                    <a:pt x="989246" y="259494"/>
                    <a:pt x="990436" y="259346"/>
                  </a:cubicBezTo>
                  <a:cubicBezTo>
                    <a:pt x="991627" y="259197"/>
                    <a:pt x="992557" y="258974"/>
                    <a:pt x="993227" y="258676"/>
                  </a:cubicBezTo>
                  <a:cubicBezTo>
                    <a:pt x="993897" y="258378"/>
                    <a:pt x="994380" y="258025"/>
                    <a:pt x="994678" y="257615"/>
                  </a:cubicBezTo>
                  <a:cubicBezTo>
                    <a:pt x="994976" y="257206"/>
                    <a:pt x="995124" y="256704"/>
                    <a:pt x="995124" y="256109"/>
                  </a:cubicBezTo>
                  <a:lnTo>
                    <a:pt x="995124" y="194829"/>
                  </a:lnTo>
                  <a:cubicBezTo>
                    <a:pt x="995124" y="187685"/>
                    <a:pt x="994510" y="181564"/>
                    <a:pt x="993283" y="176467"/>
                  </a:cubicBezTo>
                  <a:cubicBezTo>
                    <a:pt x="992055" y="171370"/>
                    <a:pt x="990027" y="166923"/>
                    <a:pt x="987199" y="163128"/>
                  </a:cubicBezTo>
                  <a:cubicBezTo>
                    <a:pt x="984372" y="159333"/>
                    <a:pt x="980670" y="156301"/>
                    <a:pt x="976093" y="154031"/>
                  </a:cubicBezTo>
                  <a:cubicBezTo>
                    <a:pt x="971517" y="151761"/>
                    <a:pt x="965880" y="150627"/>
                    <a:pt x="959182" y="150627"/>
                  </a:cubicBezTo>
                  <a:close/>
                  <a:moveTo>
                    <a:pt x="835841" y="150627"/>
                  </a:moveTo>
                  <a:cubicBezTo>
                    <a:pt x="828474" y="150627"/>
                    <a:pt x="821814" y="151910"/>
                    <a:pt x="815861" y="154478"/>
                  </a:cubicBezTo>
                  <a:cubicBezTo>
                    <a:pt x="809908" y="157045"/>
                    <a:pt x="804829" y="160728"/>
                    <a:pt x="800625" y="165528"/>
                  </a:cubicBezTo>
                  <a:cubicBezTo>
                    <a:pt x="796420" y="170328"/>
                    <a:pt x="793202" y="176169"/>
                    <a:pt x="790969" y="183053"/>
                  </a:cubicBezTo>
                  <a:cubicBezTo>
                    <a:pt x="788737" y="189936"/>
                    <a:pt x="787621" y="197694"/>
                    <a:pt x="787621" y="206326"/>
                  </a:cubicBezTo>
                  <a:cubicBezTo>
                    <a:pt x="787621" y="215404"/>
                    <a:pt x="788700" y="223366"/>
                    <a:pt x="790858" y="230213"/>
                  </a:cubicBezTo>
                  <a:cubicBezTo>
                    <a:pt x="793016" y="237059"/>
                    <a:pt x="796216" y="242751"/>
                    <a:pt x="800457" y="247291"/>
                  </a:cubicBezTo>
                  <a:cubicBezTo>
                    <a:pt x="804699" y="251830"/>
                    <a:pt x="809926" y="255253"/>
                    <a:pt x="816140" y="257560"/>
                  </a:cubicBezTo>
                  <a:cubicBezTo>
                    <a:pt x="822354" y="259867"/>
                    <a:pt x="829590" y="261020"/>
                    <a:pt x="837850" y="261020"/>
                  </a:cubicBezTo>
                  <a:cubicBezTo>
                    <a:pt x="842613" y="261020"/>
                    <a:pt x="847096" y="260666"/>
                    <a:pt x="851301" y="259960"/>
                  </a:cubicBezTo>
                  <a:cubicBezTo>
                    <a:pt x="855505" y="259253"/>
                    <a:pt x="859207" y="258453"/>
                    <a:pt x="862407" y="257560"/>
                  </a:cubicBezTo>
                  <a:cubicBezTo>
                    <a:pt x="865607" y="256667"/>
                    <a:pt x="868211" y="255755"/>
                    <a:pt x="870220" y="254825"/>
                  </a:cubicBezTo>
                  <a:cubicBezTo>
                    <a:pt x="872230" y="253895"/>
                    <a:pt x="873439" y="253225"/>
                    <a:pt x="873848" y="252816"/>
                  </a:cubicBezTo>
                  <a:cubicBezTo>
                    <a:pt x="874257" y="252406"/>
                    <a:pt x="874592" y="251979"/>
                    <a:pt x="874853" y="251532"/>
                  </a:cubicBezTo>
                  <a:cubicBezTo>
                    <a:pt x="875113" y="251086"/>
                    <a:pt x="875299" y="250583"/>
                    <a:pt x="875411" y="250025"/>
                  </a:cubicBezTo>
                  <a:cubicBezTo>
                    <a:pt x="875522" y="249467"/>
                    <a:pt x="875615" y="248835"/>
                    <a:pt x="875690" y="248128"/>
                  </a:cubicBezTo>
                  <a:cubicBezTo>
                    <a:pt x="875764" y="247421"/>
                    <a:pt x="875802" y="246584"/>
                    <a:pt x="875802" y="245616"/>
                  </a:cubicBezTo>
                  <a:cubicBezTo>
                    <a:pt x="875802" y="244277"/>
                    <a:pt x="875745" y="243142"/>
                    <a:pt x="875633" y="242212"/>
                  </a:cubicBezTo>
                  <a:cubicBezTo>
                    <a:pt x="875521" y="241282"/>
                    <a:pt x="875353" y="240556"/>
                    <a:pt x="875128" y="240035"/>
                  </a:cubicBezTo>
                  <a:cubicBezTo>
                    <a:pt x="874904" y="239514"/>
                    <a:pt x="874586" y="239124"/>
                    <a:pt x="874175" y="238863"/>
                  </a:cubicBezTo>
                  <a:cubicBezTo>
                    <a:pt x="873764" y="238603"/>
                    <a:pt x="873297" y="238472"/>
                    <a:pt x="872774" y="238472"/>
                  </a:cubicBezTo>
                  <a:cubicBezTo>
                    <a:pt x="871876" y="238472"/>
                    <a:pt x="870549" y="238863"/>
                    <a:pt x="868791" y="239644"/>
                  </a:cubicBezTo>
                  <a:cubicBezTo>
                    <a:pt x="867034" y="240426"/>
                    <a:pt x="864790" y="241300"/>
                    <a:pt x="862061" y="242268"/>
                  </a:cubicBezTo>
                  <a:cubicBezTo>
                    <a:pt x="859331" y="243235"/>
                    <a:pt x="856097" y="244109"/>
                    <a:pt x="852358" y="244891"/>
                  </a:cubicBezTo>
                  <a:cubicBezTo>
                    <a:pt x="848620" y="245672"/>
                    <a:pt x="844358" y="246063"/>
                    <a:pt x="839572" y="246063"/>
                  </a:cubicBezTo>
                  <a:cubicBezTo>
                    <a:pt x="833515" y="246063"/>
                    <a:pt x="828393" y="245207"/>
                    <a:pt x="824206" y="243495"/>
                  </a:cubicBezTo>
                  <a:cubicBezTo>
                    <a:pt x="820018" y="241784"/>
                    <a:pt x="816616" y="239328"/>
                    <a:pt x="813998" y="236128"/>
                  </a:cubicBezTo>
                  <a:cubicBezTo>
                    <a:pt x="811381" y="232929"/>
                    <a:pt x="809512" y="229096"/>
                    <a:pt x="808390" y="224631"/>
                  </a:cubicBezTo>
                  <a:cubicBezTo>
                    <a:pt x="807269" y="220167"/>
                    <a:pt x="806708" y="215144"/>
                    <a:pt x="806708" y="209563"/>
                  </a:cubicBezTo>
                  <a:lnTo>
                    <a:pt x="872866" y="209563"/>
                  </a:lnTo>
                  <a:cubicBezTo>
                    <a:pt x="874736" y="209563"/>
                    <a:pt x="876399" y="208949"/>
                    <a:pt x="877857" y="207721"/>
                  </a:cubicBezTo>
                  <a:cubicBezTo>
                    <a:pt x="879314" y="206493"/>
                    <a:pt x="880043" y="204428"/>
                    <a:pt x="880043" y="201526"/>
                  </a:cubicBezTo>
                  <a:lnTo>
                    <a:pt x="880043" y="198177"/>
                  </a:lnTo>
                  <a:cubicBezTo>
                    <a:pt x="880043" y="191629"/>
                    <a:pt x="879206" y="185471"/>
                    <a:pt x="877532" y="179704"/>
                  </a:cubicBezTo>
                  <a:cubicBezTo>
                    <a:pt x="875857" y="173937"/>
                    <a:pt x="873234" y="168914"/>
                    <a:pt x="869662" y="164635"/>
                  </a:cubicBezTo>
                  <a:cubicBezTo>
                    <a:pt x="866090" y="160356"/>
                    <a:pt x="861533" y="156952"/>
                    <a:pt x="855989" y="154422"/>
                  </a:cubicBezTo>
                  <a:cubicBezTo>
                    <a:pt x="850445" y="151892"/>
                    <a:pt x="843729" y="150627"/>
                    <a:pt x="835841" y="150627"/>
                  </a:cubicBezTo>
                  <a:close/>
                  <a:moveTo>
                    <a:pt x="644857" y="150627"/>
                  </a:moveTo>
                  <a:cubicBezTo>
                    <a:pt x="639128" y="150627"/>
                    <a:pt x="633454" y="152096"/>
                    <a:pt x="627835" y="155036"/>
                  </a:cubicBezTo>
                  <a:cubicBezTo>
                    <a:pt x="622217" y="157975"/>
                    <a:pt x="616580" y="162607"/>
                    <a:pt x="610925" y="168933"/>
                  </a:cubicBezTo>
                  <a:lnTo>
                    <a:pt x="610925" y="155650"/>
                  </a:lnTo>
                  <a:cubicBezTo>
                    <a:pt x="610925" y="155054"/>
                    <a:pt x="610794" y="154552"/>
                    <a:pt x="610534" y="154143"/>
                  </a:cubicBezTo>
                  <a:cubicBezTo>
                    <a:pt x="610274" y="153733"/>
                    <a:pt x="609846" y="153361"/>
                    <a:pt x="609250" y="153027"/>
                  </a:cubicBezTo>
                  <a:cubicBezTo>
                    <a:pt x="608655" y="152692"/>
                    <a:pt x="607818" y="152468"/>
                    <a:pt x="606739" y="152357"/>
                  </a:cubicBezTo>
                  <a:cubicBezTo>
                    <a:pt x="605660" y="152245"/>
                    <a:pt x="604302" y="152189"/>
                    <a:pt x="602665" y="152189"/>
                  </a:cubicBezTo>
                  <a:cubicBezTo>
                    <a:pt x="600953" y="152189"/>
                    <a:pt x="599576" y="152245"/>
                    <a:pt x="598535" y="152357"/>
                  </a:cubicBezTo>
                  <a:cubicBezTo>
                    <a:pt x="597493" y="152468"/>
                    <a:pt x="596637" y="152692"/>
                    <a:pt x="595967" y="153027"/>
                  </a:cubicBezTo>
                  <a:cubicBezTo>
                    <a:pt x="595298" y="153361"/>
                    <a:pt x="594851" y="153733"/>
                    <a:pt x="594628" y="154143"/>
                  </a:cubicBezTo>
                  <a:cubicBezTo>
                    <a:pt x="594405" y="154552"/>
                    <a:pt x="594293" y="155054"/>
                    <a:pt x="594293" y="155650"/>
                  </a:cubicBezTo>
                  <a:lnTo>
                    <a:pt x="594293" y="256109"/>
                  </a:lnTo>
                  <a:cubicBezTo>
                    <a:pt x="594293" y="256704"/>
                    <a:pt x="594423" y="257206"/>
                    <a:pt x="594684" y="257615"/>
                  </a:cubicBezTo>
                  <a:cubicBezTo>
                    <a:pt x="594944" y="258025"/>
                    <a:pt x="595428" y="258378"/>
                    <a:pt x="596135" y="258676"/>
                  </a:cubicBezTo>
                  <a:cubicBezTo>
                    <a:pt x="596842" y="258974"/>
                    <a:pt x="597791" y="259197"/>
                    <a:pt x="598981" y="259346"/>
                  </a:cubicBezTo>
                  <a:cubicBezTo>
                    <a:pt x="600172" y="259494"/>
                    <a:pt x="601660" y="259569"/>
                    <a:pt x="603446" y="259569"/>
                  </a:cubicBezTo>
                  <a:cubicBezTo>
                    <a:pt x="605306" y="259569"/>
                    <a:pt x="606832" y="259494"/>
                    <a:pt x="608022" y="259346"/>
                  </a:cubicBezTo>
                  <a:cubicBezTo>
                    <a:pt x="609213" y="259197"/>
                    <a:pt x="610143" y="258974"/>
                    <a:pt x="610813" y="258676"/>
                  </a:cubicBezTo>
                  <a:cubicBezTo>
                    <a:pt x="611483" y="258378"/>
                    <a:pt x="611966" y="258025"/>
                    <a:pt x="612264" y="257615"/>
                  </a:cubicBezTo>
                  <a:cubicBezTo>
                    <a:pt x="612562" y="257206"/>
                    <a:pt x="612711" y="256704"/>
                    <a:pt x="612711" y="256109"/>
                  </a:cubicBezTo>
                  <a:lnTo>
                    <a:pt x="612711" y="185899"/>
                  </a:lnTo>
                  <a:cubicBezTo>
                    <a:pt x="617771" y="179574"/>
                    <a:pt x="622608" y="174774"/>
                    <a:pt x="627221" y="171500"/>
                  </a:cubicBezTo>
                  <a:cubicBezTo>
                    <a:pt x="631835" y="168226"/>
                    <a:pt x="636449" y="166588"/>
                    <a:pt x="641062" y="166588"/>
                  </a:cubicBezTo>
                  <a:cubicBezTo>
                    <a:pt x="644634" y="166588"/>
                    <a:pt x="647778" y="167258"/>
                    <a:pt x="650494" y="168598"/>
                  </a:cubicBezTo>
                  <a:cubicBezTo>
                    <a:pt x="653210" y="169937"/>
                    <a:pt x="655424" y="171872"/>
                    <a:pt x="657136" y="174402"/>
                  </a:cubicBezTo>
                  <a:cubicBezTo>
                    <a:pt x="658847" y="176932"/>
                    <a:pt x="660150" y="179946"/>
                    <a:pt x="661042" y="183443"/>
                  </a:cubicBezTo>
                  <a:cubicBezTo>
                    <a:pt x="661935" y="186941"/>
                    <a:pt x="662382" y="191554"/>
                    <a:pt x="662382" y="197284"/>
                  </a:cubicBezTo>
                  <a:lnTo>
                    <a:pt x="662382" y="256109"/>
                  </a:lnTo>
                  <a:cubicBezTo>
                    <a:pt x="662382" y="256704"/>
                    <a:pt x="662531" y="257206"/>
                    <a:pt x="662828" y="257615"/>
                  </a:cubicBezTo>
                  <a:cubicBezTo>
                    <a:pt x="663126" y="258025"/>
                    <a:pt x="663610" y="258378"/>
                    <a:pt x="664280" y="258676"/>
                  </a:cubicBezTo>
                  <a:cubicBezTo>
                    <a:pt x="664949" y="258974"/>
                    <a:pt x="665879" y="259197"/>
                    <a:pt x="667070" y="259346"/>
                  </a:cubicBezTo>
                  <a:cubicBezTo>
                    <a:pt x="668261" y="259494"/>
                    <a:pt x="669786" y="259569"/>
                    <a:pt x="671646" y="259569"/>
                  </a:cubicBezTo>
                  <a:cubicBezTo>
                    <a:pt x="673432" y="259569"/>
                    <a:pt x="674921" y="259494"/>
                    <a:pt x="676111" y="259346"/>
                  </a:cubicBezTo>
                  <a:cubicBezTo>
                    <a:pt x="677302" y="259197"/>
                    <a:pt x="678232" y="258974"/>
                    <a:pt x="678902" y="258676"/>
                  </a:cubicBezTo>
                  <a:cubicBezTo>
                    <a:pt x="679572" y="258378"/>
                    <a:pt x="680055" y="258025"/>
                    <a:pt x="680353" y="257615"/>
                  </a:cubicBezTo>
                  <a:cubicBezTo>
                    <a:pt x="680651" y="257206"/>
                    <a:pt x="680799" y="256704"/>
                    <a:pt x="680799" y="256109"/>
                  </a:cubicBezTo>
                  <a:lnTo>
                    <a:pt x="680799" y="194829"/>
                  </a:lnTo>
                  <a:cubicBezTo>
                    <a:pt x="680799" y="187685"/>
                    <a:pt x="680186" y="181564"/>
                    <a:pt x="678958" y="176467"/>
                  </a:cubicBezTo>
                  <a:cubicBezTo>
                    <a:pt x="677730" y="171370"/>
                    <a:pt x="675702" y="166923"/>
                    <a:pt x="672874" y="163128"/>
                  </a:cubicBezTo>
                  <a:cubicBezTo>
                    <a:pt x="670047" y="159333"/>
                    <a:pt x="666344" y="156301"/>
                    <a:pt x="661768" y="154031"/>
                  </a:cubicBezTo>
                  <a:cubicBezTo>
                    <a:pt x="657192" y="151761"/>
                    <a:pt x="651555" y="150627"/>
                    <a:pt x="644857" y="150627"/>
                  </a:cubicBezTo>
                  <a:close/>
                  <a:moveTo>
                    <a:pt x="514670" y="150627"/>
                  </a:moveTo>
                  <a:cubicBezTo>
                    <a:pt x="506112" y="150627"/>
                    <a:pt x="498634" y="152003"/>
                    <a:pt x="492234" y="154757"/>
                  </a:cubicBezTo>
                  <a:cubicBezTo>
                    <a:pt x="485835" y="157510"/>
                    <a:pt x="480495" y="161379"/>
                    <a:pt x="476217" y="166365"/>
                  </a:cubicBezTo>
                  <a:cubicBezTo>
                    <a:pt x="471938" y="171351"/>
                    <a:pt x="468738" y="177286"/>
                    <a:pt x="466617" y="184169"/>
                  </a:cubicBezTo>
                  <a:cubicBezTo>
                    <a:pt x="464496" y="191052"/>
                    <a:pt x="463436" y="198587"/>
                    <a:pt x="463436" y="206772"/>
                  </a:cubicBezTo>
                  <a:cubicBezTo>
                    <a:pt x="463436" y="215255"/>
                    <a:pt x="464441" y="222846"/>
                    <a:pt x="466450" y="229543"/>
                  </a:cubicBezTo>
                  <a:cubicBezTo>
                    <a:pt x="468459" y="236240"/>
                    <a:pt x="471510" y="241933"/>
                    <a:pt x="475603" y="246621"/>
                  </a:cubicBezTo>
                  <a:cubicBezTo>
                    <a:pt x="479695" y="251309"/>
                    <a:pt x="484811" y="254881"/>
                    <a:pt x="490951" y="257336"/>
                  </a:cubicBezTo>
                  <a:cubicBezTo>
                    <a:pt x="497090" y="259792"/>
                    <a:pt x="504289" y="261020"/>
                    <a:pt x="512549" y="261020"/>
                  </a:cubicBezTo>
                  <a:cubicBezTo>
                    <a:pt x="521032" y="261020"/>
                    <a:pt x="528492" y="259625"/>
                    <a:pt x="534929" y="256834"/>
                  </a:cubicBezTo>
                  <a:cubicBezTo>
                    <a:pt x="541366" y="254044"/>
                    <a:pt x="546724" y="250155"/>
                    <a:pt x="551003" y="245170"/>
                  </a:cubicBezTo>
                  <a:cubicBezTo>
                    <a:pt x="555282" y="240184"/>
                    <a:pt x="558500" y="234249"/>
                    <a:pt x="560658" y="227366"/>
                  </a:cubicBezTo>
                  <a:cubicBezTo>
                    <a:pt x="562816" y="220483"/>
                    <a:pt x="563895" y="212948"/>
                    <a:pt x="563895" y="204763"/>
                  </a:cubicBezTo>
                  <a:cubicBezTo>
                    <a:pt x="563895" y="196354"/>
                    <a:pt x="562872" y="188801"/>
                    <a:pt x="560825" y="182104"/>
                  </a:cubicBezTo>
                  <a:cubicBezTo>
                    <a:pt x="558779" y="175407"/>
                    <a:pt x="555709" y="169714"/>
                    <a:pt x="551617" y="165026"/>
                  </a:cubicBezTo>
                  <a:cubicBezTo>
                    <a:pt x="547524" y="160338"/>
                    <a:pt x="542408" y="156766"/>
                    <a:pt x="536269" y="154310"/>
                  </a:cubicBezTo>
                  <a:cubicBezTo>
                    <a:pt x="530130" y="151855"/>
                    <a:pt x="522930" y="150627"/>
                    <a:pt x="514670" y="150627"/>
                  </a:cubicBezTo>
                  <a:close/>
                  <a:moveTo>
                    <a:pt x="245291" y="150627"/>
                  </a:moveTo>
                  <a:cubicBezTo>
                    <a:pt x="237924" y="150627"/>
                    <a:pt x="231264" y="151910"/>
                    <a:pt x="225311" y="154478"/>
                  </a:cubicBezTo>
                  <a:cubicBezTo>
                    <a:pt x="219358" y="157045"/>
                    <a:pt x="214279" y="160728"/>
                    <a:pt x="210075" y="165528"/>
                  </a:cubicBezTo>
                  <a:cubicBezTo>
                    <a:pt x="205870" y="170328"/>
                    <a:pt x="202652" y="176169"/>
                    <a:pt x="200419" y="183053"/>
                  </a:cubicBezTo>
                  <a:cubicBezTo>
                    <a:pt x="198187" y="189936"/>
                    <a:pt x="197071" y="197694"/>
                    <a:pt x="197071" y="206326"/>
                  </a:cubicBezTo>
                  <a:cubicBezTo>
                    <a:pt x="197071" y="215404"/>
                    <a:pt x="198150" y="223366"/>
                    <a:pt x="200308" y="230213"/>
                  </a:cubicBezTo>
                  <a:cubicBezTo>
                    <a:pt x="202466" y="237059"/>
                    <a:pt x="205666" y="242751"/>
                    <a:pt x="209907" y="247291"/>
                  </a:cubicBezTo>
                  <a:cubicBezTo>
                    <a:pt x="214149" y="251830"/>
                    <a:pt x="219376" y="255253"/>
                    <a:pt x="225590" y="257560"/>
                  </a:cubicBezTo>
                  <a:cubicBezTo>
                    <a:pt x="231804" y="259867"/>
                    <a:pt x="239040" y="261020"/>
                    <a:pt x="247300" y="261020"/>
                  </a:cubicBezTo>
                  <a:cubicBezTo>
                    <a:pt x="252063" y="261020"/>
                    <a:pt x="256546" y="260666"/>
                    <a:pt x="260751" y="259960"/>
                  </a:cubicBezTo>
                  <a:cubicBezTo>
                    <a:pt x="264955" y="259253"/>
                    <a:pt x="268657" y="258453"/>
                    <a:pt x="271857" y="257560"/>
                  </a:cubicBezTo>
                  <a:cubicBezTo>
                    <a:pt x="275057" y="256667"/>
                    <a:pt x="277661" y="255755"/>
                    <a:pt x="279670" y="254825"/>
                  </a:cubicBezTo>
                  <a:cubicBezTo>
                    <a:pt x="281680" y="253895"/>
                    <a:pt x="282889" y="253225"/>
                    <a:pt x="283298" y="252816"/>
                  </a:cubicBezTo>
                  <a:cubicBezTo>
                    <a:pt x="283707" y="252406"/>
                    <a:pt x="284042" y="251979"/>
                    <a:pt x="284303" y="251532"/>
                  </a:cubicBezTo>
                  <a:cubicBezTo>
                    <a:pt x="284563" y="251086"/>
                    <a:pt x="284749" y="250583"/>
                    <a:pt x="284861" y="250025"/>
                  </a:cubicBezTo>
                  <a:cubicBezTo>
                    <a:pt x="284972" y="249467"/>
                    <a:pt x="285065" y="248835"/>
                    <a:pt x="285140" y="248128"/>
                  </a:cubicBezTo>
                  <a:cubicBezTo>
                    <a:pt x="285214" y="247421"/>
                    <a:pt x="285252" y="246584"/>
                    <a:pt x="285252" y="245616"/>
                  </a:cubicBezTo>
                  <a:cubicBezTo>
                    <a:pt x="285252" y="244277"/>
                    <a:pt x="285195" y="243142"/>
                    <a:pt x="285083" y="242212"/>
                  </a:cubicBezTo>
                  <a:cubicBezTo>
                    <a:pt x="284971" y="241282"/>
                    <a:pt x="284803" y="240556"/>
                    <a:pt x="284578" y="240035"/>
                  </a:cubicBezTo>
                  <a:cubicBezTo>
                    <a:pt x="284354" y="239514"/>
                    <a:pt x="284036" y="239124"/>
                    <a:pt x="283625" y="238863"/>
                  </a:cubicBezTo>
                  <a:cubicBezTo>
                    <a:pt x="283214" y="238603"/>
                    <a:pt x="282747" y="238472"/>
                    <a:pt x="282224" y="238472"/>
                  </a:cubicBezTo>
                  <a:cubicBezTo>
                    <a:pt x="281326" y="238472"/>
                    <a:pt x="279999" y="238863"/>
                    <a:pt x="278241" y="239644"/>
                  </a:cubicBezTo>
                  <a:cubicBezTo>
                    <a:pt x="276484" y="240426"/>
                    <a:pt x="274240" y="241300"/>
                    <a:pt x="271511" y="242268"/>
                  </a:cubicBezTo>
                  <a:cubicBezTo>
                    <a:pt x="268781" y="243235"/>
                    <a:pt x="265547" y="244109"/>
                    <a:pt x="261808" y="244891"/>
                  </a:cubicBezTo>
                  <a:cubicBezTo>
                    <a:pt x="258070" y="245672"/>
                    <a:pt x="253807" y="246063"/>
                    <a:pt x="249022" y="246063"/>
                  </a:cubicBezTo>
                  <a:cubicBezTo>
                    <a:pt x="242965" y="246063"/>
                    <a:pt x="237843" y="245207"/>
                    <a:pt x="233655" y="243495"/>
                  </a:cubicBezTo>
                  <a:cubicBezTo>
                    <a:pt x="229468" y="241784"/>
                    <a:pt x="226066" y="239328"/>
                    <a:pt x="223448" y="236128"/>
                  </a:cubicBezTo>
                  <a:cubicBezTo>
                    <a:pt x="220831" y="232929"/>
                    <a:pt x="218962" y="229096"/>
                    <a:pt x="217840" y="224631"/>
                  </a:cubicBezTo>
                  <a:cubicBezTo>
                    <a:pt x="216719" y="220167"/>
                    <a:pt x="216158" y="215144"/>
                    <a:pt x="216158" y="209563"/>
                  </a:cubicBezTo>
                  <a:lnTo>
                    <a:pt x="282316" y="209563"/>
                  </a:lnTo>
                  <a:cubicBezTo>
                    <a:pt x="284186" y="209563"/>
                    <a:pt x="285849" y="208949"/>
                    <a:pt x="287307" y="207721"/>
                  </a:cubicBezTo>
                  <a:cubicBezTo>
                    <a:pt x="288764" y="206493"/>
                    <a:pt x="289493" y="204428"/>
                    <a:pt x="289493" y="201526"/>
                  </a:cubicBezTo>
                  <a:lnTo>
                    <a:pt x="289493" y="198177"/>
                  </a:lnTo>
                  <a:cubicBezTo>
                    <a:pt x="289493" y="191629"/>
                    <a:pt x="288656" y="185471"/>
                    <a:pt x="286982" y="179704"/>
                  </a:cubicBezTo>
                  <a:cubicBezTo>
                    <a:pt x="285307" y="173937"/>
                    <a:pt x="282684" y="168914"/>
                    <a:pt x="279112" y="164635"/>
                  </a:cubicBezTo>
                  <a:cubicBezTo>
                    <a:pt x="275540" y="160356"/>
                    <a:pt x="270983" y="156952"/>
                    <a:pt x="265439" y="154422"/>
                  </a:cubicBezTo>
                  <a:cubicBezTo>
                    <a:pt x="259895" y="151892"/>
                    <a:pt x="253179" y="150627"/>
                    <a:pt x="245291" y="150627"/>
                  </a:cubicBezTo>
                  <a:close/>
                  <a:moveTo>
                    <a:pt x="3579599" y="125289"/>
                  </a:moveTo>
                  <a:cubicBezTo>
                    <a:pt x="3577813" y="125289"/>
                    <a:pt x="3576325" y="125363"/>
                    <a:pt x="3575135" y="125512"/>
                  </a:cubicBezTo>
                  <a:cubicBezTo>
                    <a:pt x="3573944" y="125661"/>
                    <a:pt x="3572995" y="125903"/>
                    <a:pt x="3572288" y="126237"/>
                  </a:cubicBezTo>
                  <a:cubicBezTo>
                    <a:pt x="3571581" y="126572"/>
                    <a:pt x="3571098" y="126963"/>
                    <a:pt x="3570837" y="127409"/>
                  </a:cubicBezTo>
                  <a:cubicBezTo>
                    <a:pt x="3570577" y="127856"/>
                    <a:pt x="3570446" y="128340"/>
                    <a:pt x="3570446" y="128861"/>
                  </a:cubicBezTo>
                  <a:lnTo>
                    <a:pt x="3570446" y="152747"/>
                  </a:lnTo>
                  <a:lnTo>
                    <a:pt x="3556494" y="152747"/>
                  </a:lnTo>
                  <a:cubicBezTo>
                    <a:pt x="3555898" y="152747"/>
                    <a:pt x="3555359" y="152878"/>
                    <a:pt x="3554875" y="153138"/>
                  </a:cubicBezTo>
                  <a:cubicBezTo>
                    <a:pt x="3554392" y="153399"/>
                    <a:pt x="3554001" y="153845"/>
                    <a:pt x="3553703" y="154478"/>
                  </a:cubicBezTo>
                  <a:cubicBezTo>
                    <a:pt x="3553406" y="155110"/>
                    <a:pt x="3553164" y="155910"/>
                    <a:pt x="3552978" y="156877"/>
                  </a:cubicBezTo>
                  <a:cubicBezTo>
                    <a:pt x="3552792" y="157845"/>
                    <a:pt x="3552699" y="159035"/>
                    <a:pt x="3552699" y="160449"/>
                  </a:cubicBezTo>
                  <a:cubicBezTo>
                    <a:pt x="3552699" y="163128"/>
                    <a:pt x="3553034" y="165063"/>
                    <a:pt x="3553703" y="166254"/>
                  </a:cubicBezTo>
                  <a:cubicBezTo>
                    <a:pt x="3554373" y="167444"/>
                    <a:pt x="3555266" y="168040"/>
                    <a:pt x="3556382" y="168040"/>
                  </a:cubicBezTo>
                  <a:lnTo>
                    <a:pt x="3570446" y="168040"/>
                  </a:lnTo>
                  <a:lnTo>
                    <a:pt x="3570446" y="226752"/>
                  </a:lnTo>
                  <a:cubicBezTo>
                    <a:pt x="3570446" y="232557"/>
                    <a:pt x="3570986" y="237598"/>
                    <a:pt x="3572065" y="241877"/>
                  </a:cubicBezTo>
                  <a:cubicBezTo>
                    <a:pt x="3573144" y="246156"/>
                    <a:pt x="3574874" y="249690"/>
                    <a:pt x="3577255" y="252481"/>
                  </a:cubicBezTo>
                  <a:cubicBezTo>
                    <a:pt x="3579637" y="255271"/>
                    <a:pt x="3582688" y="257355"/>
                    <a:pt x="3586408" y="258732"/>
                  </a:cubicBezTo>
                  <a:cubicBezTo>
                    <a:pt x="3590129" y="260108"/>
                    <a:pt x="3594594" y="260797"/>
                    <a:pt x="3599803" y="260797"/>
                  </a:cubicBezTo>
                  <a:cubicBezTo>
                    <a:pt x="3601514" y="260797"/>
                    <a:pt x="3603226" y="260685"/>
                    <a:pt x="3604937" y="260462"/>
                  </a:cubicBezTo>
                  <a:cubicBezTo>
                    <a:pt x="3606649" y="260239"/>
                    <a:pt x="3608267" y="259960"/>
                    <a:pt x="3609793" y="259625"/>
                  </a:cubicBezTo>
                  <a:cubicBezTo>
                    <a:pt x="3611318" y="259290"/>
                    <a:pt x="3612676" y="258862"/>
                    <a:pt x="3613867" y="258341"/>
                  </a:cubicBezTo>
                  <a:cubicBezTo>
                    <a:pt x="3615058" y="257820"/>
                    <a:pt x="3615951" y="257262"/>
                    <a:pt x="3616546" y="256667"/>
                  </a:cubicBezTo>
                  <a:cubicBezTo>
                    <a:pt x="3617141" y="256071"/>
                    <a:pt x="3617588" y="255141"/>
                    <a:pt x="3617885" y="253876"/>
                  </a:cubicBezTo>
                  <a:cubicBezTo>
                    <a:pt x="3618183" y="252611"/>
                    <a:pt x="3618332" y="250900"/>
                    <a:pt x="3618332" y="248742"/>
                  </a:cubicBezTo>
                  <a:cubicBezTo>
                    <a:pt x="3618332" y="247402"/>
                    <a:pt x="3618257" y="246286"/>
                    <a:pt x="3618109" y="245393"/>
                  </a:cubicBezTo>
                  <a:cubicBezTo>
                    <a:pt x="3617960" y="244500"/>
                    <a:pt x="3617792" y="243793"/>
                    <a:pt x="3617606" y="243272"/>
                  </a:cubicBezTo>
                  <a:cubicBezTo>
                    <a:pt x="3617420" y="242751"/>
                    <a:pt x="3617160" y="242398"/>
                    <a:pt x="3616825" y="242212"/>
                  </a:cubicBezTo>
                  <a:cubicBezTo>
                    <a:pt x="3616490" y="242026"/>
                    <a:pt x="3616137" y="241933"/>
                    <a:pt x="3615765" y="241933"/>
                  </a:cubicBezTo>
                  <a:cubicBezTo>
                    <a:pt x="3615169" y="241933"/>
                    <a:pt x="3614500" y="242100"/>
                    <a:pt x="3613755" y="242435"/>
                  </a:cubicBezTo>
                  <a:cubicBezTo>
                    <a:pt x="3613011" y="242770"/>
                    <a:pt x="3612118" y="243123"/>
                    <a:pt x="3611077" y="243495"/>
                  </a:cubicBezTo>
                  <a:cubicBezTo>
                    <a:pt x="3610035" y="243867"/>
                    <a:pt x="3608844" y="244221"/>
                    <a:pt x="3607505" y="244556"/>
                  </a:cubicBezTo>
                  <a:cubicBezTo>
                    <a:pt x="3606165" y="244891"/>
                    <a:pt x="3604640" y="245058"/>
                    <a:pt x="3602928" y="245058"/>
                  </a:cubicBezTo>
                  <a:cubicBezTo>
                    <a:pt x="3597645" y="245058"/>
                    <a:pt x="3593980" y="243291"/>
                    <a:pt x="3591933" y="239756"/>
                  </a:cubicBezTo>
                  <a:cubicBezTo>
                    <a:pt x="3589887" y="236221"/>
                    <a:pt x="3588864" y="230994"/>
                    <a:pt x="3588864" y="224073"/>
                  </a:cubicBezTo>
                  <a:lnTo>
                    <a:pt x="3588864" y="168040"/>
                  </a:lnTo>
                  <a:lnTo>
                    <a:pt x="3614648" y="168040"/>
                  </a:lnTo>
                  <a:cubicBezTo>
                    <a:pt x="3615765" y="168040"/>
                    <a:pt x="3616658" y="167444"/>
                    <a:pt x="3617327" y="166254"/>
                  </a:cubicBezTo>
                  <a:cubicBezTo>
                    <a:pt x="3617997" y="165063"/>
                    <a:pt x="3618332" y="163128"/>
                    <a:pt x="3618332" y="160449"/>
                  </a:cubicBezTo>
                  <a:cubicBezTo>
                    <a:pt x="3618332" y="159035"/>
                    <a:pt x="3618257" y="157845"/>
                    <a:pt x="3618109" y="156877"/>
                  </a:cubicBezTo>
                  <a:cubicBezTo>
                    <a:pt x="3617960" y="155910"/>
                    <a:pt x="3617718" y="155110"/>
                    <a:pt x="3617383" y="154478"/>
                  </a:cubicBezTo>
                  <a:cubicBezTo>
                    <a:pt x="3617048" y="153845"/>
                    <a:pt x="3616658" y="153399"/>
                    <a:pt x="3616211" y="153138"/>
                  </a:cubicBezTo>
                  <a:cubicBezTo>
                    <a:pt x="3615765" y="152878"/>
                    <a:pt x="3615244" y="152747"/>
                    <a:pt x="3614648" y="152747"/>
                  </a:cubicBezTo>
                  <a:lnTo>
                    <a:pt x="3588864" y="152747"/>
                  </a:lnTo>
                  <a:lnTo>
                    <a:pt x="3588864" y="128861"/>
                  </a:lnTo>
                  <a:cubicBezTo>
                    <a:pt x="3588864" y="128340"/>
                    <a:pt x="3588715" y="127856"/>
                    <a:pt x="3588417" y="127409"/>
                  </a:cubicBezTo>
                  <a:cubicBezTo>
                    <a:pt x="3588120" y="126963"/>
                    <a:pt x="3587636" y="126572"/>
                    <a:pt x="3586966" y="126237"/>
                  </a:cubicBezTo>
                  <a:cubicBezTo>
                    <a:pt x="3586297" y="125903"/>
                    <a:pt x="3585366" y="125661"/>
                    <a:pt x="3584176" y="125512"/>
                  </a:cubicBezTo>
                  <a:cubicBezTo>
                    <a:pt x="3582985" y="125363"/>
                    <a:pt x="3581460" y="125289"/>
                    <a:pt x="3579599" y="125289"/>
                  </a:cubicBezTo>
                  <a:close/>
                  <a:moveTo>
                    <a:pt x="2969999" y="125289"/>
                  </a:moveTo>
                  <a:cubicBezTo>
                    <a:pt x="2968213" y="125289"/>
                    <a:pt x="2966725" y="125363"/>
                    <a:pt x="2965535" y="125512"/>
                  </a:cubicBezTo>
                  <a:cubicBezTo>
                    <a:pt x="2964344" y="125661"/>
                    <a:pt x="2963395" y="125903"/>
                    <a:pt x="2962688" y="126237"/>
                  </a:cubicBezTo>
                  <a:cubicBezTo>
                    <a:pt x="2961981" y="126572"/>
                    <a:pt x="2961498" y="126963"/>
                    <a:pt x="2961237" y="127409"/>
                  </a:cubicBezTo>
                  <a:cubicBezTo>
                    <a:pt x="2960977" y="127856"/>
                    <a:pt x="2960846" y="128340"/>
                    <a:pt x="2960846" y="128861"/>
                  </a:cubicBezTo>
                  <a:lnTo>
                    <a:pt x="2960846" y="152747"/>
                  </a:lnTo>
                  <a:lnTo>
                    <a:pt x="2946894" y="152747"/>
                  </a:lnTo>
                  <a:cubicBezTo>
                    <a:pt x="2946298" y="152747"/>
                    <a:pt x="2945759" y="152878"/>
                    <a:pt x="2945275" y="153138"/>
                  </a:cubicBezTo>
                  <a:cubicBezTo>
                    <a:pt x="2944792" y="153399"/>
                    <a:pt x="2944401" y="153845"/>
                    <a:pt x="2944103" y="154478"/>
                  </a:cubicBezTo>
                  <a:cubicBezTo>
                    <a:pt x="2943806" y="155110"/>
                    <a:pt x="2943564" y="155910"/>
                    <a:pt x="2943378" y="156877"/>
                  </a:cubicBezTo>
                  <a:cubicBezTo>
                    <a:pt x="2943192" y="157845"/>
                    <a:pt x="2943099" y="159035"/>
                    <a:pt x="2943099" y="160449"/>
                  </a:cubicBezTo>
                  <a:cubicBezTo>
                    <a:pt x="2943099" y="163128"/>
                    <a:pt x="2943434" y="165063"/>
                    <a:pt x="2944103" y="166254"/>
                  </a:cubicBezTo>
                  <a:cubicBezTo>
                    <a:pt x="2944773" y="167444"/>
                    <a:pt x="2945666" y="168040"/>
                    <a:pt x="2946782" y="168040"/>
                  </a:cubicBezTo>
                  <a:lnTo>
                    <a:pt x="2960846" y="168040"/>
                  </a:lnTo>
                  <a:lnTo>
                    <a:pt x="2960846" y="226752"/>
                  </a:lnTo>
                  <a:cubicBezTo>
                    <a:pt x="2960846" y="232557"/>
                    <a:pt x="2961386" y="237598"/>
                    <a:pt x="2962465" y="241877"/>
                  </a:cubicBezTo>
                  <a:cubicBezTo>
                    <a:pt x="2963544" y="246156"/>
                    <a:pt x="2965274" y="249690"/>
                    <a:pt x="2967655" y="252481"/>
                  </a:cubicBezTo>
                  <a:cubicBezTo>
                    <a:pt x="2970037" y="255271"/>
                    <a:pt x="2973088" y="257355"/>
                    <a:pt x="2976808" y="258732"/>
                  </a:cubicBezTo>
                  <a:cubicBezTo>
                    <a:pt x="2980529" y="260108"/>
                    <a:pt x="2984994" y="260797"/>
                    <a:pt x="2990203" y="260797"/>
                  </a:cubicBezTo>
                  <a:cubicBezTo>
                    <a:pt x="2991914" y="260797"/>
                    <a:pt x="2993626" y="260685"/>
                    <a:pt x="2995337" y="260462"/>
                  </a:cubicBezTo>
                  <a:cubicBezTo>
                    <a:pt x="2997049" y="260239"/>
                    <a:pt x="2998667" y="259960"/>
                    <a:pt x="3000193" y="259625"/>
                  </a:cubicBezTo>
                  <a:cubicBezTo>
                    <a:pt x="3001718" y="259290"/>
                    <a:pt x="3003076" y="258862"/>
                    <a:pt x="3004267" y="258341"/>
                  </a:cubicBezTo>
                  <a:cubicBezTo>
                    <a:pt x="3005458" y="257820"/>
                    <a:pt x="3006351" y="257262"/>
                    <a:pt x="3006946" y="256667"/>
                  </a:cubicBezTo>
                  <a:cubicBezTo>
                    <a:pt x="3007541" y="256071"/>
                    <a:pt x="3007988" y="255141"/>
                    <a:pt x="3008285" y="253876"/>
                  </a:cubicBezTo>
                  <a:cubicBezTo>
                    <a:pt x="3008583" y="252611"/>
                    <a:pt x="3008732" y="250900"/>
                    <a:pt x="3008732" y="248742"/>
                  </a:cubicBezTo>
                  <a:cubicBezTo>
                    <a:pt x="3008732" y="247402"/>
                    <a:pt x="3008657" y="246286"/>
                    <a:pt x="3008509" y="245393"/>
                  </a:cubicBezTo>
                  <a:cubicBezTo>
                    <a:pt x="3008360" y="244500"/>
                    <a:pt x="3008192" y="243793"/>
                    <a:pt x="3008006" y="243272"/>
                  </a:cubicBezTo>
                  <a:cubicBezTo>
                    <a:pt x="3007820" y="242751"/>
                    <a:pt x="3007560" y="242398"/>
                    <a:pt x="3007225" y="242212"/>
                  </a:cubicBezTo>
                  <a:cubicBezTo>
                    <a:pt x="3006890" y="242026"/>
                    <a:pt x="3006537" y="241933"/>
                    <a:pt x="3006165" y="241933"/>
                  </a:cubicBezTo>
                  <a:cubicBezTo>
                    <a:pt x="3005569" y="241933"/>
                    <a:pt x="3004900" y="242100"/>
                    <a:pt x="3004155" y="242435"/>
                  </a:cubicBezTo>
                  <a:cubicBezTo>
                    <a:pt x="3003411" y="242770"/>
                    <a:pt x="3002518" y="243123"/>
                    <a:pt x="3001477" y="243495"/>
                  </a:cubicBezTo>
                  <a:cubicBezTo>
                    <a:pt x="3000435" y="243867"/>
                    <a:pt x="2999244" y="244221"/>
                    <a:pt x="2997905" y="244556"/>
                  </a:cubicBezTo>
                  <a:cubicBezTo>
                    <a:pt x="2996565" y="244891"/>
                    <a:pt x="2995040" y="245058"/>
                    <a:pt x="2993328" y="245058"/>
                  </a:cubicBezTo>
                  <a:cubicBezTo>
                    <a:pt x="2988045" y="245058"/>
                    <a:pt x="2984380" y="243291"/>
                    <a:pt x="2982333" y="239756"/>
                  </a:cubicBezTo>
                  <a:cubicBezTo>
                    <a:pt x="2980287" y="236221"/>
                    <a:pt x="2979264" y="230994"/>
                    <a:pt x="2979264" y="224073"/>
                  </a:cubicBezTo>
                  <a:lnTo>
                    <a:pt x="2979264" y="168040"/>
                  </a:lnTo>
                  <a:lnTo>
                    <a:pt x="3005048" y="168040"/>
                  </a:lnTo>
                  <a:cubicBezTo>
                    <a:pt x="3006165" y="168040"/>
                    <a:pt x="3007058" y="167444"/>
                    <a:pt x="3007727" y="166254"/>
                  </a:cubicBezTo>
                  <a:cubicBezTo>
                    <a:pt x="3008397" y="165063"/>
                    <a:pt x="3008732" y="163128"/>
                    <a:pt x="3008732" y="160449"/>
                  </a:cubicBezTo>
                  <a:cubicBezTo>
                    <a:pt x="3008732" y="159035"/>
                    <a:pt x="3008657" y="157845"/>
                    <a:pt x="3008509" y="156877"/>
                  </a:cubicBezTo>
                  <a:cubicBezTo>
                    <a:pt x="3008360" y="155910"/>
                    <a:pt x="3008118" y="155110"/>
                    <a:pt x="3007783" y="154478"/>
                  </a:cubicBezTo>
                  <a:cubicBezTo>
                    <a:pt x="3007448" y="153845"/>
                    <a:pt x="3007058" y="153399"/>
                    <a:pt x="3006611" y="153138"/>
                  </a:cubicBezTo>
                  <a:cubicBezTo>
                    <a:pt x="3006165" y="152878"/>
                    <a:pt x="3005644" y="152747"/>
                    <a:pt x="3005048" y="152747"/>
                  </a:cubicBezTo>
                  <a:lnTo>
                    <a:pt x="2979264" y="152747"/>
                  </a:lnTo>
                  <a:lnTo>
                    <a:pt x="2979264" y="128861"/>
                  </a:lnTo>
                  <a:cubicBezTo>
                    <a:pt x="2979264" y="128340"/>
                    <a:pt x="2979115" y="127856"/>
                    <a:pt x="2978817" y="127409"/>
                  </a:cubicBezTo>
                  <a:cubicBezTo>
                    <a:pt x="2978520" y="126963"/>
                    <a:pt x="2978036" y="126572"/>
                    <a:pt x="2977366" y="126237"/>
                  </a:cubicBezTo>
                  <a:cubicBezTo>
                    <a:pt x="2976697" y="125903"/>
                    <a:pt x="2975766" y="125661"/>
                    <a:pt x="2974576" y="125512"/>
                  </a:cubicBezTo>
                  <a:cubicBezTo>
                    <a:pt x="2973385" y="125363"/>
                    <a:pt x="2971860" y="125289"/>
                    <a:pt x="2969999" y="125289"/>
                  </a:cubicBezTo>
                  <a:close/>
                  <a:moveTo>
                    <a:pt x="2369924" y="125289"/>
                  </a:moveTo>
                  <a:cubicBezTo>
                    <a:pt x="2368138" y="125289"/>
                    <a:pt x="2366650" y="125363"/>
                    <a:pt x="2365460" y="125512"/>
                  </a:cubicBezTo>
                  <a:cubicBezTo>
                    <a:pt x="2364269" y="125661"/>
                    <a:pt x="2363320" y="125903"/>
                    <a:pt x="2362613" y="126237"/>
                  </a:cubicBezTo>
                  <a:cubicBezTo>
                    <a:pt x="2361906" y="126572"/>
                    <a:pt x="2361423" y="126963"/>
                    <a:pt x="2361162" y="127409"/>
                  </a:cubicBezTo>
                  <a:cubicBezTo>
                    <a:pt x="2360902" y="127856"/>
                    <a:pt x="2360771" y="128340"/>
                    <a:pt x="2360771" y="128861"/>
                  </a:cubicBezTo>
                  <a:lnTo>
                    <a:pt x="2360771" y="152747"/>
                  </a:lnTo>
                  <a:lnTo>
                    <a:pt x="2346819" y="152747"/>
                  </a:lnTo>
                  <a:cubicBezTo>
                    <a:pt x="2346223" y="152747"/>
                    <a:pt x="2345684" y="152878"/>
                    <a:pt x="2345200" y="153138"/>
                  </a:cubicBezTo>
                  <a:cubicBezTo>
                    <a:pt x="2344717" y="153399"/>
                    <a:pt x="2344326" y="153845"/>
                    <a:pt x="2344028" y="154478"/>
                  </a:cubicBezTo>
                  <a:cubicBezTo>
                    <a:pt x="2343731" y="155110"/>
                    <a:pt x="2343489" y="155910"/>
                    <a:pt x="2343303" y="156877"/>
                  </a:cubicBezTo>
                  <a:cubicBezTo>
                    <a:pt x="2343117" y="157845"/>
                    <a:pt x="2343024" y="159035"/>
                    <a:pt x="2343024" y="160449"/>
                  </a:cubicBezTo>
                  <a:cubicBezTo>
                    <a:pt x="2343024" y="163128"/>
                    <a:pt x="2343359" y="165063"/>
                    <a:pt x="2344028" y="166254"/>
                  </a:cubicBezTo>
                  <a:cubicBezTo>
                    <a:pt x="2344698" y="167444"/>
                    <a:pt x="2345591" y="168040"/>
                    <a:pt x="2346707" y="168040"/>
                  </a:cubicBezTo>
                  <a:lnTo>
                    <a:pt x="2360771" y="168040"/>
                  </a:lnTo>
                  <a:lnTo>
                    <a:pt x="2360771" y="226752"/>
                  </a:lnTo>
                  <a:cubicBezTo>
                    <a:pt x="2360771" y="232557"/>
                    <a:pt x="2361311" y="237598"/>
                    <a:pt x="2362390" y="241877"/>
                  </a:cubicBezTo>
                  <a:cubicBezTo>
                    <a:pt x="2363469" y="246156"/>
                    <a:pt x="2365199" y="249690"/>
                    <a:pt x="2367580" y="252481"/>
                  </a:cubicBezTo>
                  <a:cubicBezTo>
                    <a:pt x="2369962" y="255271"/>
                    <a:pt x="2373013" y="257355"/>
                    <a:pt x="2376733" y="258732"/>
                  </a:cubicBezTo>
                  <a:cubicBezTo>
                    <a:pt x="2380454" y="260108"/>
                    <a:pt x="2384919" y="260797"/>
                    <a:pt x="2390128" y="260797"/>
                  </a:cubicBezTo>
                  <a:cubicBezTo>
                    <a:pt x="2391839" y="260797"/>
                    <a:pt x="2393551" y="260685"/>
                    <a:pt x="2395262" y="260462"/>
                  </a:cubicBezTo>
                  <a:cubicBezTo>
                    <a:pt x="2396974" y="260239"/>
                    <a:pt x="2398592" y="259960"/>
                    <a:pt x="2400118" y="259625"/>
                  </a:cubicBezTo>
                  <a:cubicBezTo>
                    <a:pt x="2401643" y="259290"/>
                    <a:pt x="2403001" y="258862"/>
                    <a:pt x="2404192" y="258341"/>
                  </a:cubicBezTo>
                  <a:cubicBezTo>
                    <a:pt x="2405383" y="257820"/>
                    <a:pt x="2406276" y="257262"/>
                    <a:pt x="2406871" y="256667"/>
                  </a:cubicBezTo>
                  <a:cubicBezTo>
                    <a:pt x="2407466" y="256071"/>
                    <a:pt x="2407913" y="255141"/>
                    <a:pt x="2408210" y="253876"/>
                  </a:cubicBezTo>
                  <a:cubicBezTo>
                    <a:pt x="2408508" y="252611"/>
                    <a:pt x="2408657" y="250900"/>
                    <a:pt x="2408657" y="248742"/>
                  </a:cubicBezTo>
                  <a:cubicBezTo>
                    <a:pt x="2408657" y="247402"/>
                    <a:pt x="2408582" y="246286"/>
                    <a:pt x="2408434" y="245393"/>
                  </a:cubicBezTo>
                  <a:cubicBezTo>
                    <a:pt x="2408285" y="244500"/>
                    <a:pt x="2408117" y="243793"/>
                    <a:pt x="2407931" y="243272"/>
                  </a:cubicBezTo>
                  <a:cubicBezTo>
                    <a:pt x="2407745" y="242751"/>
                    <a:pt x="2407485" y="242398"/>
                    <a:pt x="2407150" y="242212"/>
                  </a:cubicBezTo>
                  <a:cubicBezTo>
                    <a:pt x="2406815" y="242026"/>
                    <a:pt x="2406462" y="241933"/>
                    <a:pt x="2406090" y="241933"/>
                  </a:cubicBezTo>
                  <a:cubicBezTo>
                    <a:pt x="2405494" y="241933"/>
                    <a:pt x="2404825" y="242100"/>
                    <a:pt x="2404080" y="242435"/>
                  </a:cubicBezTo>
                  <a:cubicBezTo>
                    <a:pt x="2403336" y="242770"/>
                    <a:pt x="2402443" y="243123"/>
                    <a:pt x="2401402" y="243495"/>
                  </a:cubicBezTo>
                  <a:cubicBezTo>
                    <a:pt x="2400360" y="243867"/>
                    <a:pt x="2399169" y="244221"/>
                    <a:pt x="2397830" y="244556"/>
                  </a:cubicBezTo>
                  <a:cubicBezTo>
                    <a:pt x="2396490" y="244891"/>
                    <a:pt x="2394965" y="245058"/>
                    <a:pt x="2393253" y="245058"/>
                  </a:cubicBezTo>
                  <a:cubicBezTo>
                    <a:pt x="2387970" y="245058"/>
                    <a:pt x="2384305" y="243291"/>
                    <a:pt x="2382258" y="239756"/>
                  </a:cubicBezTo>
                  <a:cubicBezTo>
                    <a:pt x="2380212" y="236221"/>
                    <a:pt x="2379189" y="230994"/>
                    <a:pt x="2379189" y="224073"/>
                  </a:cubicBezTo>
                  <a:lnTo>
                    <a:pt x="2379189" y="168040"/>
                  </a:lnTo>
                  <a:lnTo>
                    <a:pt x="2404973" y="168040"/>
                  </a:lnTo>
                  <a:cubicBezTo>
                    <a:pt x="2406090" y="168040"/>
                    <a:pt x="2406983" y="167444"/>
                    <a:pt x="2407652" y="166254"/>
                  </a:cubicBezTo>
                  <a:cubicBezTo>
                    <a:pt x="2408322" y="165063"/>
                    <a:pt x="2408657" y="163128"/>
                    <a:pt x="2408657" y="160449"/>
                  </a:cubicBezTo>
                  <a:cubicBezTo>
                    <a:pt x="2408657" y="159035"/>
                    <a:pt x="2408582" y="157845"/>
                    <a:pt x="2408434" y="156877"/>
                  </a:cubicBezTo>
                  <a:cubicBezTo>
                    <a:pt x="2408285" y="155910"/>
                    <a:pt x="2408043" y="155110"/>
                    <a:pt x="2407708" y="154478"/>
                  </a:cubicBezTo>
                  <a:cubicBezTo>
                    <a:pt x="2407373" y="153845"/>
                    <a:pt x="2406983" y="153399"/>
                    <a:pt x="2406536" y="153138"/>
                  </a:cubicBezTo>
                  <a:cubicBezTo>
                    <a:pt x="2406090" y="152878"/>
                    <a:pt x="2405569" y="152747"/>
                    <a:pt x="2404973" y="152747"/>
                  </a:cubicBezTo>
                  <a:lnTo>
                    <a:pt x="2379189" y="152747"/>
                  </a:lnTo>
                  <a:lnTo>
                    <a:pt x="2379189" y="128861"/>
                  </a:lnTo>
                  <a:cubicBezTo>
                    <a:pt x="2379189" y="128340"/>
                    <a:pt x="2379040" y="127856"/>
                    <a:pt x="2378742" y="127409"/>
                  </a:cubicBezTo>
                  <a:cubicBezTo>
                    <a:pt x="2378445" y="126963"/>
                    <a:pt x="2377961" y="126572"/>
                    <a:pt x="2377291" y="126237"/>
                  </a:cubicBezTo>
                  <a:cubicBezTo>
                    <a:pt x="2376622" y="125903"/>
                    <a:pt x="2375691" y="125661"/>
                    <a:pt x="2374501" y="125512"/>
                  </a:cubicBezTo>
                  <a:cubicBezTo>
                    <a:pt x="2373310" y="125363"/>
                    <a:pt x="2371785" y="125289"/>
                    <a:pt x="2369924" y="125289"/>
                  </a:cubicBezTo>
                  <a:close/>
                  <a:moveTo>
                    <a:pt x="2065124" y="125289"/>
                  </a:moveTo>
                  <a:cubicBezTo>
                    <a:pt x="2063338" y="125289"/>
                    <a:pt x="2061850" y="125363"/>
                    <a:pt x="2060660" y="125512"/>
                  </a:cubicBezTo>
                  <a:cubicBezTo>
                    <a:pt x="2059469" y="125661"/>
                    <a:pt x="2058520" y="125903"/>
                    <a:pt x="2057813" y="126237"/>
                  </a:cubicBezTo>
                  <a:cubicBezTo>
                    <a:pt x="2057106" y="126572"/>
                    <a:pt x="2056623" y="126963"/>
                    <a:pt x="2056362" y="127409"/>
                  </a:cubicBezTo>
                  <a:cubicBezTo>
                    <a:pt x="2056102" y="127856"/>
                    <a:pt x="2055971" y="128340"/>
                    <a:pt x="2055971" y="128861"/>
                  </a:cubicBezTo>
                  <a:lnTo>
                    <a:pt x="2055971" y="152747"/>
                  </a:lnTo>
                  <a:lnTo>
                    <a:pt x="2042019" y="152747"/>
                  </a:lnTo>
                  <a:cubicBezTo>
                    <a:pt x="2041424" y="152747"/>
                    <a:pt x="2040884" y="152878"/>
                    <a:pt x="2040400" y="153138"/>
                  </a:cubicBezTo>
                  <a:cubicBezTo>
                    <a:pt x="2039917" y="153399"/>
                    <a:pt x="2039526" y="153845"/>
                    <a:pt x="2039228" y="154478"/>
                  </a:cubicBezTo>
                  <a:cubicBezTo>
                    <a:pt x="2038931" y="155110"/>
                    <a:pt x="2038689" y="155910"/>
                    <a:pt x="2038503" y="156877"/>
                  </a:cubicBezTo>
                  <a:cubicBezTo>
                    <a:pt x="2038317" y="157845"/>
                    <a:pt x="2038224" y="159035"/>
                    <a:pt x="2038224" y="160449"/>
                  </a:cubicBezTo>
                  <a:cubicBezTo>
                    <a:pt x="2038224" y="163128"/>
                    <a:pt x="2038559" y="165063"/>
                    <a:pt x="2039228" y="166254"/>
                  </a:cubicBezTo>
                  <a:cubicBezTo>
                    <a:pt x="2039898" y="167444"/>
                    <a:pt x="2040791" y="168040"/>
                    <a:pt x="2041907" y="168040"/>
                  </a:cubicBezTo>
                  <a:lnTo>
                    <a:pt x="2055971" y="168040"/>
                  </a:lnTo>
                  <a:lnTo>
                    <a:pt x="2055971" y="226752"/>
                  </a:lnTo>
                  <a:cubicBezTo>
                    <a:pt x="2055971" y="232557"/>
                    <a:pt x="2056511" y="237598"/>
                    <a:pt x="2057590" y="241877"/>
                  </a:cubicBezTo>
                  <a:cubicBezTo>
                    <a:pt x="2058669" y="246156"/>
                    <a:pt x="2060399" y="249690"/>
                    <a:pt x="2062780" y="252481"/>
                  </a:cubicBezTo>
                  <a:cubicBezTo>
                    <a:pt x="2065162" y="255271"/>
                    <a:pt x="2068213" y="257355"/>
                    <a:pt x="2071933" y="258732"/>
                  </a:cubicBezTo>
                  <a:cubicBezTo>
                    <a:pt x="2075654" y="260108"/>
                    <a:pt x="2080119" y="260797"/>
                    <a:pt x="2085328" y="260797"/>
                  </a:cubicBezTo>
                  <a:cubicBezTo>
                    <a:pt x="2087039" y="260797"/>
                    <a:pt x="2088751" y="260685"/>
                    <a:pt x="2090462" y="260462"/>
                  </a:cubicBezTo>
                  <a:cubicBezTo>
                    <a:pt x="2092174" y="260239"/>
                    <a:pt x="2093792" y="259960"/>
                    <a:pt x="2095318" y="259625"/>
                  </a:cubicBezTo>
                  <a:cubicBezTo>
                    <a:pt x="2096843" y="259290"/>
                    <a:pt x="2098201" y="258862"/>
                    <a:pt x="2099392" y="258341"/>
                  </a:cubicBezTo>
                  <a:cubicBezTo>
                    <a:pt x="2100583" y="257820"/>
                    <a:pt x="2101476" y="257262"/>
                    <a:pt x="2102071" y="256667"/>
                  </a:cubicBezTo>
                  <a:cubicBezTo>
                    <a:pt x="2102666" y="256071"/>
                    <a:pt x="2103113" y="255141"/>
                    <a:pt x="2103410" y="253876"/>
                  </a:cubicBezTo>
                  <a:cubicBezTo>
                    <a:pt x="2103708" y="252611"/>
                    <a:pt x="2103857" y="250900"/>
                    <a:pt x="2103857" y="248742"/>
                  </a:cubicBezTo>
                  <a:cubicBezTo>
                    <a:pt x="2103857" y="247402"/>
                    <a:pt x="2103782" y="246286"/>
                    <a:pt x="2103634" y="245393"/>
                  </a:cubicBezTo>
                  <a:cubicBezTo>
                    <a:pt x="2103485" y="244500"/>
                    <a:pt x="2103317" y="243793"/>
                    <a:pt x="2103131" y="243272"/>
                  </a:cubicBezTo>
                  <a:cubicBezTo>
                    <a:pt x="2102945" y="242751"/>
                    <a:pt x="2102685" y="242398"/>
                    <a:pt x="2102350" y="242212"/>
                  </a:cubicBezTo>
                  <a:cubicBezTo>
                    <a:pt x="2102015" y="242026"/>
                    <a:pt x="2101662" y="241933"/>
                    <a:pt x="2101290" y="241933"/>
                  </a:cubicBezTo>
                  <a:cubicBezTo>
                    <a:pt x="2100694" y="241933"/>
                    <a:pt x="2100025" y="242100"/>
                    <a:pt x="2099280" y="242435"/>
                  </a:cubicBezTo>
                  <a:cubicBezTo>
                    <a:pt x="2098536" y="242770"/>
                    <a:pt x="2097643" y="243123"/>
                    <a:pt x="2096602" y="243495"/>
                  </a:cubicBezTo>
                  <a:cubicBezTo>
                    <a:pt x="2095560" y="243867"/>
                    <a:pt x="2094369" y="244221"/>
                    <a:pt x="2093030" y="244556"/>
                  </a:cubicBezTo>
                  <a:cubicBezTo>
                    <a:pt x="2091690" y="244891"/>
                    <a:pt x="2090165" y="245058"/>
                    <a:pt x="2088453" y="245058"/>
                  </a:cubicBezTo>
                  <a:cubicBezTo>
                    <a:pt x="2083170" y="245058"/>
                    <a:pt x="2079505" y="243291"/>
                    <a:pt x="2077459" y="239756"/>
                  </a:cubicBezTo>
                  <a:cubicBezTo>
                    <a:pt x="2075412" y="236221"/>
                    <a:pt x="2074389" y="230994"/>
                    <a:pt x="2074389" y="224073"/>
                  </a:cubicBezTo>
                  <a:lnTo>
                    <a:pt x="2074389" y="168040"/>
                  </a:lnTo>
                  <a:lnTo>
                    <a:pt x="2100173" y="168040"/>
                  </a:lnTo>
                  <a:cubicBezTo>
                    <a:pt x="2101290" y="168040"/>
                    <a:pt x="2102183" y="167444"/>
                    <a:pt x="2102852" y="166254"/>
                  </a:cubicBezTo>
                  <a:cubicBezTo>
                    <a:pt x="2103522" y="165063"/>
                    <a:pt x="2103857" y="163128"/>
                    <a:pt x="2103857" y="160449"/>
                  </a:cubicBezTo>
                  <a:cubicBezTo>
                    <a:pt x="2103857" y="159035"/>
                    <a:pt x="2103782" y="157845"/>
                    <a:pt x="2103634" y="156877"/>
                  </a:cubicBezTo>
                  <a:cubicBezTo>
                    <a:pt x="2103485" y="155910"/>
                    <a:pt x="2103243" y="155110"/>
                    <a:pt x="2102908" y="154478"/>
                  </a:cubicBezTo>
                  <a:cubicBezTo>
                    <a:pt x="2102573" y="153845"/>
                    <a:pt x="2102183" y="153399"/>
                    <a:pt x="2101736" y="153138"/>
                  </a:cubicBezTo>
                  <a:cubicBezTo>
                    <a:pt x="2101290" y="152878"/>
                    <a:pt x="2100769" y="152747"/>
                    <a:pt x="2100173" y="152747"/>
                  </a:cubicBezTo>
                  <a:lnTo>
                    <a:pt x="2074389" y="152747"/>
                  </a:lnTo>
                  <a:lnTo>
                    <a:pt x="2074389" y="128861"/>
                  </a:lnTo>
                  <a:cubicBezTo>
                    <a:pt x="2074389" y="128340"/>
                    <a:pt x="2074240" y="127856"/>
                    <a:pt x="2073942" y="127409"/>
                  </a:cubicBezTo>
                  <a:cubicBezTo>
                    <a:pt x="2073645" y="126963"/>
                    <a:pt x="2073161" y="126572"/>
                    <a:pt x="2072491" y="126237"/>
                  </a:cubicBezTo>
                  <a:cubicBezTo>
                    <a:pt x="2071822" y="125903"/>
                    <a:pt x="2070892" y="125661"/>
                    <a:pt x="2069701" y="125512"/>
                  </a:cubicBezTo>
                  <a:cubicBezTo>
                    <a:pt x="2068510" y="125363"/>
                    <a:pt x="2066985" y="125289"/>
                    <a:pt x="2065124" y="125289"/>
                  </a:cubicBezTo>
                  <a:close/>
                  <a:moveTo>
                    <a:pt x="731624" y="125289"/>
                  </a:moveTo>
                  <a:cubicBezTo>
                    <a:pt x="729838" y="125289"/>
                    <a:pt x="728350" y="125363"/>
                    <a:pt x="727159" y="125512"/>
                  </a:cubicBezTo>
                  <a:cubicBezTo>
                    <a:pt x="725969" y="125661"/>
                    <a:pt x="725020" y="125903"/>
                    <a:pt x="724313" y="126237"/>
                  </a:cubicBezTo>
                  <a:cubicBezTo>
                    <a:pt x="723606" y="126572"/>
                    <a:pt x="723122" y="126963"/>
                    <a:pt x="722862" y="127409"/>
                  </a:cubicBezTo>
                  <a:cubicBezTo>
                    <a:pt x="722601" y="127856"/>
                    <a:pt x="722471" y="128340"/>
                    <a:pt x="722471" y="128861"/>
                  </a:cubicBezTo>
                  <a:lnTo>
                    <a:pt x="722471" y="152747"/>
                  </a:lnTo>
                  <a:lnTo>
                    <a:pt x="708519" y="152747"/>
                  </a:lnTo>
                  <a:cubicBezTo>
                    <a:pt x="707923" y="152747"/>
                    <a:pt x="707384" y="152878"/>
                    <a:pt x="706900" y="153138"/>
                  </a:cubicBezTo>
                  <a:cubicBezTo>
                    <a:pt x="706416" y="153399"/>
                    <a:pt x="706026" y="153845"/>
                    <a:pt x="705728" y="154478"/>
                  </a:cubicBezTo>
                  <a:cubicBezTo>
                    <a:pt x="705430" y="155110"/>
                    <a:pt x="705189" y="155910"/>
                    <a:pt x="705003" y="156877"/>
                  </a:cubicBezTo>
                  <a:cubicBezTo>
                    <a:pt x="704817" y="157845"/>
                    <a:pt x="704724" y="159035"/>
                    <a:pt x="704724" y="160449"/>
                  </a:cubicBezTo>
                  <a:cubicBezTo>
                    <a:pt x="704724" y="163128"/>
                    <a:pt x="705058" y="165063"/>
                    <a:pt x="705728" y="166254"/>
                  </a:cubicBezTo>
                  <a:cubicBezTo>
                    <a:pt x="706398" y="167444"/>
                    <a:pt x="707291" y="168040"/>
                    <a:pt x="708407" y="168040"/>
                  </a:cubicBezTo>
                  <a:lnTo>
                    <a:pt x="722471" y="168040"/>
                  </a:lnTo>
                  <a:lnTo>
                    <a:pt x="722471" y="226752"/>
                  </a:lnTo>
                  <a:cubicBezTo>
                    <a:pt x="722471" y="232557"/>
                    <a:pt x="723011" y="237598"/>
                    <a:pt x="724090" y="241877"/>
                  </a:cubicBezTo>
                  <a:cubicBezTo>
                    <a:pt x="725169" y="246156"/>
                    <a:pt x="726899" y="249690"/>
                    <a:pt x="729280" y="252481"/>
                  </a:cubicBezTo>
                  <a:cubicBezTo>
                    <a:pt x="731661" y="255271"/>
                    <a:pt x="734712" y="257355"/>
                    <a:pt x="738433" y="258732"/>
                  </a:cubicBezTo>
                  <a:cubicBezTo>
                    <a:pt x="742154" y="260108"/>
                    <a:pt x="746619" y="260797"/>
                    <a:pt x="751828" y="260797"/>
                  </a:cubicBezTo>
                  <a:cubicBezTo>
                    <a:pt x="753539" y="260797"/>
                    <a:pt x="755251" y="260685"/>
                    <a:pt x="756962" y="260462"/>
                  </a:cubicBezTo>
                  <a:cubicBezTo>
                    <a:pt x="758674" y="260239"/>
                    <a:pt x="760292" y="259960"/>
                    <a:pt x="761818" y="259625"/>
                  </a:cubicBezTo>
                  <a:cubicBezTo>
                    <a:pt x="763343" y="259290"/>
                    <a:pt x="764701" y="258862"/>
                    <a:pt x="765892" y="258341"/>
                  </a:cubicBezTo>
                  <a:cubicBezTo>
                    <a:pt x="767083" y="257820"/>
                    <a:pt x="767976" y="257262"/>
                    <a:pt x="768571" y="256667"/>
                  </a:cubicBezTo>
                  <a:cubicBezTo>
                    <a:pt x="769166" y="256071"/>
                    <a:pt x="769613" y="255141"/>
                    <a:pt x="769910" y="253876"/>
                  </a:cubicBezTo>
                  <a:cubicBezTo>
                    <a:pt x="770208" y="252611"/>
                    <a:pt x="770357" y="250900"/>
                    <a:pt x="770357" y="248742"/>
                  </a:cubicBezTo>
                  <a:cubicBezTo>
                    <a:pt x="770357" y="247402"/>
                    <a:pt x="770282" y="246286"/>
                    <a:pt x="770134" y="245393"/>
                  </a:cubicBezTo>
                  <a:cubicBezTo>
                    <a:pt x="769985" y="244500"/>
                    <a:pt x="769817" y="243793"/>
                    <a:pt x="769631" y="243272"/>
                  </a:cubicBezTo>
                  <a:cubicBezTo>
                    <a:pt x="769445" y="242751"/>
                    <a:pt x="769185" y="242398"/>
                    <a:pt x="768850" y="242212"/>
                  </a:cubicBezTo>
                  <a:cubicBezTo>
                    <a:pt x="768515" y="242026"/>
                    <a:pt x="768162" y="241933"/>
                    <a:pt x="767790" y="241933"/>
                  </a:cubicBezTo>
                  <a:cubicBezTo>
                    <a:pt x="767194" y="241933"/>
                    <a:pt x="766524" y="242100"/>
                    <a:pt x="765780" y="242435"/>
                  </a:cubicBezTo>
                  <a:cubicBezTo>
                    <a:pt x="765036" y="242770"/>
                    <a:pt x="764143" y="243123"/>
                    <a:pt x="763101" y="243495"/>
                  </a:cubicBezTo>
                  <a:cubicBezTo>
                    <a:pt x="762060" y="243867"/>
                    <a:pt x="760869" y="244221"/>
                    <a:pt x="759530" y="244556"/>
                  </a:cubicBezTo>
                  <a:cubicBezTo>
                    <a:pt x="758190" y="244891"/>
                    <a:pt x="756664" y="245058"/>
                    <a:pt x="754953" y="245058"/>
                  </a:cubicBezTo>
                  <a:cubicBezTo>
                    <a:pt x="749670" y="245058"/>
                    <a:pt x="746005" y="243291"/>
                    <a:pt x="743958" y="239756"/>
                  </a:cubicBezTo>
                  <a:cubicBezTo>
                    <a:pt x="741912" y="236221"/>
                    <a:pt x="740889" y="230994"/>
                    <a:pt x="740889" y="224073"/>
                  </a:cubicBezTo>
                  <a:lnTo>
                    <a:pt x="740889" y="168040"/>
                  </a:lnTo>
                  <a:lnTo>
                    <a:pt x="766673" y="168040"/>
                  </a:lnTo>
                  <a:cubicBezTo>
                    <a:pt x="767790" y="168040"/>
                    <a:pt x="768682" y="167444"/>
                    <a:pt x="769352" y="166254"/>
                  </a:cubicBezTo>
                  <a:cubicBezTo>
                    <a:pt x="770022" y="165063"/>
                    <a:pt x="770357" y="163128"/>
                    <a:pt x="770357" y="160449"/>
                  </a:cubicBezTo>
                  <a:cubicBezTo>
                    <a:pt x="770357" y="159035"/>
                    <a:pt x="770282" y="157845"/>
                    <a:pt x="770134" y="156877"/>
                  </a:cubicBezTo>
                  <a:cubicBezTo>
                    <a:pt x="769985" y="155910"/>
                    <a:pt x="769743" y="155110"/>
                    <a:pt x="769408" y="154478"/>
                  </a:cubicBezTo>
                  <a:cubicBezTo>
                    <a:pt x="769073" y="153845"/>
                    <a:pt x="768682" y="153399"/>
                    <a:pt x="768236" y="153138"/>
                  </a:cubicBezTo>
                  <a:cubicBezTo>
                    <a:pt x="767790" y="152878"/>
                    <a:pt x="767269" y="152747"/>
                    <a:pt x="766673" y="152747"/>
                  </a:cubicBezTo>
                  <a:lnTo>
                    <a:pt x="740889" y="152747"/>
                  </a:lnTo>
                  <a:lnTo>
                    <a:pt x="740889" y="128861"/>
                  </a:lnTo>
                  <a:cubicBezTo>
                    <a:pt x="740889" y="128340"/>
                    <a:pt x="740740" y="127856"/>
                    <a:pt x="740442" y="127409"/>
                  </a:cubicBezTo>
                  <a:cubicBezTo>
                    <a:pt x="740145" y="126963"/>
                    <a:pt x="739661" y="126572"/>
                    <a:pt x="738991" y="126237"/>
                  </a:cubicBezTo>
                  <a:cubicBezTo>
                    <a:pt x="738322" y="125903"/>
                    <a:pt x="737391" y="125661"/>
                    <a:pt x="736201" y="125512"/>
                  </a:cubicBezTo>
                  <a:cubicBezTo>
                    <a:pt x="735010" y="125363"/>
                    <a:pt x="733485" y="125289"/>
                    <a:pt x="731624" y="125289"/>
                  </a:cubicBezTo>
                  <a:close/>
                  <a:moveTo>
                    <a:pt x="1212190" y="113792"/>
                  </a:moveTo>
                  <a:cubicBezTo>
                    <a:pt x="1210330" y="113792"/>
                    <a:pt x="1208786" y="113866"/>
                    <a:pt x="1207558" y="114015"/>
                  </a:cubicBezTo>
                  <a:cubicBezTo>
                    <a:pt x="1206330" y="114164"/>
                    <a:pt x="1205344" y="114387"/>
                    <a:pt x="1204600" y="114685"/>
                  </a:cubicBezTo>
                  <a:cubicBezTo>
                    <a:pt x="1203856" y="114982"/>
                    <a:pt x="1203335" y="115354"/>
                    <a:pt x="1203037" y="115801"/>
                  </a:cubicBezTo>
                  <a:cubicBezTo>
                    <a:pt x="1202740" y="116247"/>
                    <a:pt x="1202591" y="116731"/>
                    <a:pt x="1202591" y="117252"/>
                  </a:cubicBezTo>
                  <a:lnTo>
                    <a:pt x="1202591" y="220613"/>
                  </a:lnTo>
                  <a:cubicBezTo>
                    <a:pt x="1202591" y="225450"/>
                    <a:pt x="1202293" y="229375"/>
                    <a:pt x="1201698" y="232389"/>
                  </a:cubicBezTo>
                  <a:cubicBezTo>
                    <a:pt x="1201102" y="235403"/>
                    <a:pt x="1200210" y="237766"/>
                    <a:pt x="1199019" y="239477"/>
                  </a:cubicBezTo>
                  <a:cubicBezTo>
                    <a:pt x="1197828" y="241189"/>
                    <a:pt x="1196340" y="242361"/>
                    <a:pt x="1194554" y="242993"/>
                  </a:cubicBezTo>
                  <a:cubicBezTo>
                    <a:pt x="1192768" y="243626"/>
                    <a:pt x="1190610" y="243942"/>
                    <a:pt x="1188080" y="243942"/>
                  </a:cubicBezTo>
                  <a:cubicBezTo>
                    <a:pt x="1185773" y="243942"/>
                    <a:pt x="1183764" y="243663"/>
                    <a:pt x="1182052" y="243105"/>
                  </a:cubicBezTo>
                  <a:cubicBezTo>
                    <a:pt x="1180341" y="242547"/>
                    <a:pt x="1178834" y="241933"/>
                    <a:pt x="1177532" y="241263"/>
                  </a:cubicBezTo>
                  <a:cubicBezTo>
                    <a:pt x="1176230" y="240593"/>
                    <a:pt x="1175114" y="239979"/>
                    <a:pt x="1174183" y="239421"/>
                  </a:cubicBezTo>
                  <a:cubicBezTo>
                    <a:pt x="1173253" y="238863"/>
                    <a:pt x="1172490" y="238584"/>
                    <a:pt x="1171895" y="238584"/>
                  </a:cubicBezTo>
                  <a:cubicBezTo>
                    <a:pt x="1171300" y="238584"/>
                    <a:pt x="1170797" y="238714"/>
                    <a:pt x="1170388" y="238975"/>
                  </a:cubicBezTo>
                  <a:cubicBezTo>
                    <a:pt x="1169979" y="239235"/>
                    <a:pt x="1169625" y="239682"/>
                    <a:pt x="1169328" y="240314"/>
                  </a:cubicBezTo>
                  <a:cubicBezTo>
                    <a:pt x="1169030" y="240947"/>
                    <a:pt x="1168825" y="241802"/>
                    <a:pt x="1168714" y="242881"/>
                  </a:cubicBezTo>
                  <a:cubicBezTo>
                    <a:pt x="1168602" y="243961"/>
                    <a:pt x="1168546" y="245319"/>
                    <a:pt x="1168546" y="246956"/>
                  </a:cubicBezTo>
                  <a:cubicBezTo>
                    <a:pt x="1168546" y="248295"/>
                    <a:pt x="1168584" y="249430"/>
                    <a:pt x="1168658" y="250360"/>
                  </a:cubicBezTo>
                  <a:cubicBezTo>
                    <a:pt x="1168732" y="251290"/>
                    <a:pt x="1168863" y="252072"/>
                    <a:pt x="1169049" y="252704"/>
                  </a:cubicBezTo>
                  <a:cubicBezTo>
                    <a:pt x="1169235" y="253337"/>
                    <a:pt x="1169458" y="253876"/>
                    <a:pt x="1169718" y="254323"/>
                  </a:cubicBezTo>
                  <a:cubicBezTo>
                    <a:pt x="1169979" y="254769"/>
                    <a:pt x="1170314" y="255216"/>
                    <a:pt x="1170723" y="255662"/>
                  </a:cubicBezTo>
                  <a:cubicBezTo>
                    <a:pt x="1171132" y="256109"/>
                    <a:pt x="1171970" y="256648"/>
                    <a:pt x="1173234" y="257281"/>
                  </a:cubicBezTo>
                  <a:cubicBezTo>
                    <a:pt x="1174500" y="257913"/>
                    <a:pt x="1175988" y="258508"/>
                    <a:pt x="1177699" y="259067"/>
                  </a:cubicBezTo>
                  <a:cubicBezTo>
                    <a:pt x="1179411" y="259625"/>
                    <a:pt x="1181290" y="260071"/>
                    <a:pt x="1183336" y="260406"/>
                  </a:cubicBezTo>
                  <a:cubicBezTo>
                    <a:pt x="1185383" y="260741"/>
                    <a:pt x="1187448" y="260908"/>
                    <a:pt x="1189531" y="260908"/>
                  </a:cubicBezTo>
                  <a:cubicBezTo>
                    <a:pt x="1195633" y="260908"/>
                    <a:pt x="1200749" y="259997"/>
                    <a:pt x="1204879" y="258174"/>
                  </a:cubicBezTo>
                  <a:cubicBezTo>
                    <a:pt x="1209009" y="256350"/>
                    <a:pt x="1212339" y="253765"/>
                    <a:pt x="1214869" y="250416"/>
                  </a:cubicBezTo>
                  <a:cubicBezTo>
                    <a:pt x="1217399" y="247067"/>
                    <a:pt x="1219185" y="243012"/>
                    <a:pt x="1220227" y="238249"/>
                  </a:cubicBezTo>
                  <a:cubicBezTo>
                    <a:pt x="1221269" y="233487"/>
                    <a:pt x="1221790" y="228241"/>
                    <a:pt x="1221790" y="222511"/>
                  </a:cubicBezTo>
                  <a:lnTo>
                    <a:pt x="1221790" y="117252"/>
                  </a:lnTo>
                  <a:cubicBezTo>
                    <a:pt x="1221790" y="116731"/>
                    <a:pt x="1221622" y="116247"/>
                    <a:pt x="1221287" y="115801"/>
                  </a:cubicBezTo>
                  <a:cubicBezTo>
                    <a:pt x="1220952" y="115354"/>
                    <a:pt x="1220432" y="114982"/>
                    <a:pt x="1219725" y="114685"/>
                  </a:cubicBezTo>
                  <a:cubicBezTo>
                    <a:pt x="1219018" y="114387"/>
                    <a:pt x="1218032" y="114164"/>
                    <a:pt x="1216767" y="114015"/>
                  </a:cubicBezTo>
                  <a:cubicBezTo>
                    <a:pt x="1215502" y="113866"/>
                    <a:pt x="1213976" y="113792"/>
                    <a:pt x="1212190" y="113792"/>
                  </a:cubicBezTo>
                  <a:close/>
                  <a:moveTo>
                    <a:pt x="120238" y="113792"/>
                  </a:moveTo>
                  <a:cubicBezTo>
                    <a:pt x="118452" y="113792"/>
                    <a:pt x="116927" y="113885"/>
                    <a:pt x="115662" y="114071"/>
                  </a:cubicBezTo>
                  <a:cubicBezTo>
                    <a:pt x="114397" y="114257"/>
                    <a:pt x="113392" y="114480"/>
                    <a:pt x="112648" y="114740"/>
                  </a:cubicBezTo>
                  <a:cubicBezTo>
                    <a:pt x="111904" y="115001"/>
                    <a:pt x="111383" y="115354"/>
                    <a:pt x="111085" y="115801"/>
                  </a:cubicBezTo>
                  <a:cubicBezTo>
                    <a:pt x="110788" y="116247"/>
                    <a:pt x="110639" y="116768"/>
                    <a:pt x="110639" y="117364"/>
                  </a:cubicBezTo>
                  <a:lnTo>
                    <a:pt x="110639" y="251086"/>
                  </a:lnTo>
                  <a:cubicBezTo>
                    <a:pt x="110639" y="253988"/>
                    <a:pt x="111402" y="256016"/>
                    <a:pt x="112927" y="257169"/>
                  </a:cubicBezTo>
                  <a:cubicBezTo>
                    <a:pt x="114453" y="258322"/>
                    <a:pt x="116071" y="258899"/>
                    <a:pt x="117783" y="258899"/>
                  </a:cubicBezTo>
                  <a:lnTo>
                    <a:pt x="181630" y="258899"/>
                  </a:lnTo>
                  <a:cubicBezTo>
                    <a:pt x="182300" y="258899"/>
                    <a:pt x="182876" y="258732"/>
                    <a:pt x="183360" y="258397"/>
                  </a:cubicBezTo>
                  <a:cubicBezTo>
                    <a:pt x="183844" y="258062"/>
                    <a:pt x="184253" y="257541"/>
                    <a:pt x="184588" y="256834"/>
                  </a:cubicBezTo>
                  <a:cubicBezTo>
                    <a:pt x="184923" y="256127"/>
                    <a:pt x="185165" y="255271"/>
                    <a:pt x="185313" y="254267"/>
                  </a:cubicBezTo>
                  <a:cubicBezTo>
                    <a:pt x="185462" y="253262"/>
                    <a:pt x="185537" y="252016"/>
                    <a:pt x="185537" y="250528"/>
                  </a:cubicBezTo>
                  <a:cubicBezTo>
                    <a:pt x="185537" y="249039"/>
                    <a:pt x="185462" y="247774"/>
                    <a:pt x="185313" y="246732"/>
                  </a:cubicBezTo>
                  <a:cubicBezTo>
                    <a:pt x="185165" y="245691"/>
                    <a:pt x="184923" y="244853"/>
                    <a:pt x="184588" y="244221"/>
                  </a:cubicBezTo>
                  <a:cubicBezTo>
                    <a:pt x="184253" y="243588"/>
                    <a:pt x="183844" y="243105"/>
                    <a:pt x="183360" y="242770"/>
                  </a:cubicBezTo>
                  <a:cubicBezTo>
                    <a:pt x="182876" y="242435"/>
                    <a:pt x="182300" y="242268"/>
                    <a:pt x="181630" y="242268"/>
                  </a:cubicBezTo>
                  <a:lnTo>
                    <a:pt x="129838" y="242268"/>
                  </a:lnTo>
                  <a:lnTo>
                    <a:pt x="129838" y="117364"/>
                  </a:lnTo>
                  <a:cubicBezTo>
                    <a:pt x="129838" y="116768"/>
                    <a:pt x="129689" y="116247"/>
                    <a:pt x="129391" y="115801"/>
                  </a:cubicBezTo>
                  <a:cubicBezTo>
                    <a:pt x="129094" y="115354"/>
                    <a:pt x="128573" y="115001"/>
                    <a:pt x="127829" y="114740"/>
                  </a:cubicBezTo>
                  <a:cubicBezTo>
                    <a:pt x="127084" y="114480"/>
                    <a:pt x="126098" y="114257"/>
                    <a:pt x="124871" y="114071"/>
                  </a:cubicBezTo>
                  <a:cubicBezTo>
                    <a:pt x="123643" y="113885"/>
                    <a:pt x="122099" y="113792"/>
                    <a:pt x="120238" y="113792"/>
                  </a:cubicBezTo>
                  <a:close/>
                  <a:moveTo>
                    <a:pt x="1632704" y="112341"/>
                  </a:moveTo>
                  <a:cubicBezTo>
                    <a:pt x="1626453" y="112341"/>
                    <a:pt x="1620631" y="113178"/>
                    <a:pt x="1615236" y="114852"/>
                  </a:cubicBezTo>
                  <a:cubicBezTo>
                    <a:pt x="1609840" y="116526"/>
                    <a:pt x="1605190" y="118963"/>
                    <a:pt x="1601283" y="122163"/>
                  </a:cubicBezTo>
                  <a:cubicBezTo>
                    <a:pt x="1597376" y="125363"/>
                    <a:pt x="1594325" y="129326"/>
                    <a:pt x="1592130" y="134051"/>
                  </a:cubicBezTo>
                  <a:cubicBezTo>
                    <a:pt x="1589935" y="138776"/>
                    <a:pt x="1588837" y="144153"/>
                    <a:pt x="1588837" y="150180"/>
                  </a:cubicBezTo>
                  <a:cubicBezTo>
                    <a:pt x="1588837" y="156059"/>
                    <a:pt x="1589786" y="161100"/>
                    <a:pt x="1591683" y="165305"/>
                  </a:cubicBezTo>
                  <a:cubicBezTo>
                    <a:pt x="1593581" y="169509"/>
                    <a:pt x="1596055" y="173174"/>
                    <a:pt x="1599106" y="176300"/>
                  </a:cubicBezTo>
                  <a:cubicBezTo>
                    <a:pt x="1602157" y="179425"/>
                    <a:pt x="1605618" y="182141"/>
                    <a:pt x="1609487" y="184448"/>
                  </a:cubicBezTo>
                  <a:cubicBezTo>
                    <a:pt x="1613357" y="186755"/>
                    <a:pt x="1617338" y="188857"/>
                    <a:pt x="1621430" y="190754"/>
                  </a:cubicBezTo>
                  <a:cubicBezTo>
                    <a:pt x="1625523" y="192652"/>
                    <a:pt x="1629523" y="194512"/>
                    <a:pt x="1633430" y="196336"/>
                  </a:cubicBezTo>
                  <a:cubicBezTo>
                    <a:pt x="1637336" y="198159"/>
                    <a:pt x="1640815" y="200168"/>
                    <a:pt x="1643866" y="202363"/>
                  </a:cubicBezTo>
                  <a:cubicBezTo>
                    <a:pt x="1646917" y="204558"/>
                    <a:pt x="1649373" y="207107"/>
                    <a:pt x="1651233" y="210009"/>
                  </a:cubicBezTo>
                  <a:cubicBezTo>
                    <a:pt x="1653094" y="212911"/>
                    <a:pt x="1654024" y="216409"/>
                    <a:pt x="1654024" y="220501"/>
                  </a:cubicBezTo>
                  <a:cubicBezTo>
                    <a:pt x="1654024" y="224297"/>
                    <a:pt x="1653354" y="227682"/>
                    <a:pt x="1652015" y="230659"/>
                  </a:cubicBezTo>
                  <a:cubicBezTo>
                    <a:pt x="1650675" y="233636"/>
                    <a:pt x="1648759" y="236147"/>
                    <a:pt x="1646266" y="238193"/>
                  </a:cubicBezTo>
                  <a:cubicBezTo>
                    <a:pt x="1643773" y="240240"/>
                    <a:pt x="1640797" y="241821"/>
                    <a:pt x="1637336" y="242937"/>
                  </a:cubicBezTo>
                  <a:cubicBezTo>
                    <a:pt x="1633876" y="244054"/>
                    <a:pt x="1630062" y="244612"/>
                    <a:pt x="1625895" y="244612"/>
                  </a:cubicBezTo>
                  <a:cubicBezTo>
                    <a:pt x="1620389" y="244612"/>
                    <a:pt x="1615533" y="243961"/>
                    <a:pt x="1611329" y="242658"/>
                  </a:cubicBezTo>
                  <a:cubicBezTo>
                    <a:pt x="1607124" y="241356"/>
                    <a:pt x="1603534" y="239961"/>
                    <a:pt x="1600557" y="238472"/>
                  </a:cubicBezTo>
                  <a:cubicBezTo>
                    <a:pt x="1597581" y="236984"/>
                    <a:pt x="1595144" y="235608"/>
                    <a:pt x="1593246" y="234342"/>
                  </a:cubicBezTo>
                  <a:cubicBezTo>
                    <a:pt x="1591348" y="233077"/>
                    <a:pt x="1589879" y="232445"/>
                    <a:pt x="1588837" y="232445"/>
                  </a:cubicBezTo>
                  <a:cubicBezTo>
                    <a:pt x="1588242" y="232445"/>
                    <a:pt x="1587721" y="232575"/>
                    <a:pt x="1587274" y="232836"/>
                  </a:cubicBezTo>
                  <a:cubicBezTo>
                    <a:pt x="1586828" y="233096"/>
                    <a:pt x="1586456" y="233561"/>
                    <a:pt x="1586158" y="234231"/>
                  </a:cubicBezTo>
                  <a:cubicBezTo>
                    <a:pt x="1585860" y="234901"/>
                    <a:pt x="1585637" y="235775"/>
                    <a:pt x="1585488" y="236854"/>
                  </a:cubicBezTo>
                  <a:cubicBezTo>
                    <a:pt x="1585340" y="237933"/>
                    <a:pt x="1585265" y="239291"/>
                    <a:pt x="1585265" y="240928"/>
                  </a:cubicBezTo>
                  <a:cubicBezTo>
                    <a:pt x="1585265" y="243235"/>
                    <a:pt x="1585470" y="245077"/>
                    <a:pt x="1585879" y="246453"/>
                  </a:cubicBezTo>
                  <a:cubicBezTo>
                    <a:pt x="1586288" y="247830"/>
                    <a:pt x="1586921" y="248965"/>
                    <a:pt x="1587777" y="249858"/>
                  </a:cubicBezTo>
                  <a:cubicBezTo>
                    <a:pt x="1588632" y="250751"/>
                    <a:pt x="1590158" y="251830"/>
                    <a:pt x="1592353" y="253095"/>
                  </a:cubicBezTo>
                  <a:cubicBezTo>
                    <a:pt x="1594548" y="254360"/>
                    <a:pt x="1597264" y="255588"/>
                    <a:pt x="1600501" y="256778"/>
                  </a:cubicBezTo>
                  <a:cubicBezTo>
                    <a:pt x="1603739" y="257969"/>
                    <a:pt x="1607422" y="258974"/>
                    <a:pt x="1611552" y="259792"/>
                  </a:cubicBezTo>
                  <a:cubicBezTo>
                    <a:pt x="1615682" y="260611"/>
                    <a:pt x="1620166" y="261020"/>
                    <a:pt x="1625002" y="261020"/>
                  </a:cubicBezTo>
                  <a:cubicBezTo>
                    <a:pt x="1631923" y="261020"/>
                    <a:pt x="1638378" y="260090"/>
                    <a:pt x="1644369" y="258229"/>
                  </a:cubicBezTo>
                  <a:cubicBezTo>
                    <a:pt x="1650359" y="256369"/>
                    <a:pt x="1655568" y="253597"/>
                    <a:pt x="1659996" y="249914"/>
                  </a:cubicBezTo>
                  <a:cubicBezTo>
                    <a:pt x="1664423" y="246230"/>
                    <a:pt x="1667883" y="241747"/>
                    <a:pt x="1670376" y="236463"/>
                  </a:cubicBezTo>
                  <a:cubicBezTo>
                    <a:pt x="1672869" y="231180"/>
                    <a:pt x="1674116" y="225152"/>
                    <a:pt x="1674116" y="218381"/>
                  </a:cubicBezTo>
                  <a:cubicBezTo>
                    <a:pt x="1674116" y="212651"/>
                    <a:pt x="1673167" y="207684"/>
                    <a:pt x="1671269" y="203479"/>
                  </a:cubicBezTo>
                  <a:cubicBezTo>
                    <a:pt x="1669372" y="199275"/>
                    <a:pt x="1666879" y="195629"/>
                    <a:pt x="1663791" y="192540"/>
                  </a:cubicBezTo>
                  <a:cubicBezTo>
                    <a:pt x="1660702" y="189452"/>
                    <a:pt x="1657186" y="186773"/>
                    <a:pt x="1653242" y="184504"/>
                  </a:cubicBezTo>
                  <a:cubicBezTo>
                    <a:pt x="1649299" y="182234"/>
                    <a:pt x="1645280" y="180150"/>
                    <a:pt x="1641187" y="178253"/>
                  </a:cubicBezTo>
                  <a:cubicBezTo>
                    <a:pt x="1637094" y="176355"/>
                    <a:pt x="1633076" y="174476"/>
                    <a:pt x="1629132" y="172616"/>
                  </a:cubicBezTo>
                  <a:cubicBezTo>
                    <a:pt x="1625188" y="170756"/>
                    <a:pt x="1621672" y="168709"/>
                    <a:pt x="1618584" y="166477"/>
                  </a:cubicBezTo>
                  <a:cubicBezTo>
                    <a:pt x="1615496" y="164244"/>
                    <a:pt x="1613022" y="161677"/>
                    <a:pt x="1611161" y="158775"/>
                  </a:cubicBezTo>
                  <a:cubicBezTo>
                    <a:pt x="1609301" y="155873"/>
                    <a:pt x="1608371" y="152413"/>
                    <a:pt x="1608371" y="148394"/>
                  </a:cubicBezTo>
                  <a:cubicBezTo>
                    <a:pt x="1608371" y="145641"/>
                    <a:pt x="1608854" y="143036"/>
                    <a:pt x="1609822" y="140581"/>
                  </a:cubicBezTo>
                  <a:cubicBezTo>
                    <a:pt x="1610789" y="138125"/>
                    <a:pt x="1612240" y="136004"/>
                    <a:pt x="1614175" y="134218"/>
                  </a:cubicBezTo>
                  <a:cubicBezTo>
                    <a:pt x="1616110" y="132432"/>
                    <a:pt x="1618566" y="131000"/>
                    <a:pt x="1621542" y="129921"/>
                  </a:cubicBezTo>
                  <a:cubicBezTo>
                    <a:pt x="1624519" y="128842"/>
                    <a:pt x="1628016" y="128302"/>
                    <a:pt x="1632034" y="128302"/>
                  </a:cubicBezTo>
                  <a:cubicBezTo>
                    <a:pt x="1636350" y="128302"/>
                    <a:pt x="1640238" y="128842"/>
                    <a:pt x="1643699" y="129921"/>
                  </a:cubicBezTo>
                  <a:cubicBezTo>
                    <a:pt x="1647159" y="131000"/>
                    <a:pt x="1650154" y="132191"/>
                    <a:pt x="1652684" y="133493"/>
                  </a:cubicBezTo>
                  <a:cubicBezTo>
                    <a:pt x="1655214" y="134795"/>
                    <a:pt x="1657354" y="135967"/>
                    <a:pt x="1659102" y="137009"/>
                  </a:cubicBezTo>
                  <a:cubicBezTo>
                    <a:pt x="1660851" y="138051"/>
                    <a:pt x="1662135" y="138572"/>
                    <a:pt x="1662953" y="138572"/>
                  </a:cubicBezTo>
                  <a:cubicBezTo>
                    <a:pt x="1663474" y="138572"/>
                    <a:pt x="1663939" y="138404"/>
                    <a:pt x="1664349" y="138069"/>
                  </a:cubicBezTo>
                  <a:cubicBezTo>
                    <a:pt x="1664758" y="137734"/>
                    <a:pt x="1665074" y="137214"/>
                    <a:pt x="1665298" y="136507"/>
                  </a:cubicBezTo>
                  <a:cubicBezTo>
                    <a:pt x="1665521" y="135800"/>
                    <a:pt x="1665688" y="134925"/>
                    <a:pt x="1665800" y="133884"/>
                  </a:cubicBezTo>
                  <a:cubicBezTo>
                    <a:pt x="1665911" y="132842"/>
                    <a:pt x="1665967" y="131651"/>
                    <a:pt x="1665967" y="130312"/>
                  </a:cubicBezTo>
                  <a:cubicBezTo>
                    <a:pt x="1665967" y="128898"/>
                    <a:pt x="1665930" y="127744"/>
                    <a:pt x="1665856" y="126851"/>
                  </a:cubicBezTo>
                  <a:cubicBezTo>
                    <a:pt x="1665781" y="125958"/>
                    <a:pt x="1665670" y="125196"/>
                    <a:pt x="1665521" y="124563"/>
                  </a:cubicBezTo>
                  <a:cubicBezTo>
                    <a:pt x="1665372" y="123931"/>
                    <a:pt x="1665186" y="123410"/>
                    <a:pt x="1664963" y="123000"/>
                  </a:cubicBezTo>
                  <a:cubicBezTo>
                    <a:pt x="1664739" y="122591"/>
                    <a:pt x="1664274" y="122033"/>
                    <a:pt x="1663567" y="121326"/>
                  </a:cubicBezTo>
                  <a:cubicBezTo>
                    <a:pt x="1662860" y="120619"/>
                    <a:pt x="1661391" y="119689"/>
                    <a:pt x="1659158" y="118536"/>
                  </a:cubicBezTo>
                  <a:cubicBezTo>
                    <a:pt x="1656926" y="117382"/>
                    <a:pt x="1654377" y="116340"/>
                    <a:pt x="1651512" y="115410"/>
                  </a:cubicBezTo>
                  <a:cubicBezTo>
                    <a:pt x="1648647" y="114480"/>
                    <a:pt x="1645596" y="113736"/>
                    <a:pt x="1642359" y="113178"/>
                  </a:cubicBezTo>
                  <a:cubicBezTo>
                    <a:pt x="1639122" y="112620"/>
                    <a:pt x="1635904" y="112341"/>
                    <a:pt x="1632704" y="112341"/>
                  </a:cubicBezTo>
                  <a:close/>
                  <a:moveTo>
                    <a:pt x="2622858" y="110778"/>
                  </a:moveTo>
                  <a:cubicBezTo>
                    <a:pt x="2618467" y="110778"/>
                    <a:pt x="2615454" y="111559"/>
                    <a:pt x="2613816" y="113122"/>
                  </a:cubicBezTo>
                  <a:cubicBezTo>
                    <a:pt x="2612179" y="114685"/>
                    <a:pt x="2611361" y="117624"/>
                    <a:pt x="2611361" y="121940"/>
                  </a:cubicBezTo>
                  <a:cubicBezTo>
                    <a:pt x="2611361" y="126182"/>
                    <a:pt x="2612161" y="129065"/>
                    <a:pt x="2613761" y="130591"/>
                  </a:cubicBezTo>
                  <a:cubicBezTo>
                    <a:pt x="2615361" y="132116"/>
                    <a:pt x="2618319" y="132879"/>
                    <a:pt x="2622635" y="132879"/>
                  </a:cubicBezTo>
                  <a:cubicBezTo>
                    <a:pt x="2627025" y="132879"/>
                    <a:pt x="2630039" y="132098"/>
                    <a:pt x="2631676" y="130535"/>
                  </a:cubicBezTo>
                  <a:cubicBezTo>
                    <a:pt x="2633313" y="128972"/>
                    <a:pt x="2634131" y="126033"/>
                    <a:pt x="2634131" y="121717"/>
                  </a:cubicBezTo>
                  <a:cubicBezTo>
                    <a:pt x="2634131" y="117475"/>
                    <a:pt x="2633332" y="114592"/>
                    <a:pt x="2631732" y="113066"/>
                  </a:cubicBezTo>
                  <a:cubicBezTo>
                    <a:pt x="2630132" y="111541"/>
                    <a:pt x="2627174" y="110778"/>
                    <a:pt x="2622858" y="110778"/>
                  </a:cubicBezTo>
                  <a:close/>
                  <a:moveTo>
                    <a:pt x="1879908" y="110778"/>
                  </a:moveTo>
                  <a:cubicBezTo>
                    <a:pt x="1875517" y="110778"/>
                    <a:pt x="1872503" y="111559"/>
                    <a:pt x="1870866" y="113122"/>
                  </a:cubicBezTo>
                  <a:cubicBezTo>
                    <a:pt x="1869229" y="114685"/>
                    <a:pt x="1868411" y="117624"/>
                    <a:pt x="1868411" y="121940"/>
                  </a:cubicBezTo>
                  <a:cubicBezTo>
                    <a:pt x="1868411" y="126182"/>
                    <a:pt x="1869211" y="129065"/>
                    <a:pt x="1870810" y="130591"/>
                  </a:cubicBezTo>
                  <a:cubicBezTo>
                    <a:pt x="1872410" y="132116"/>
                    <a:pt x="1875369" y="132879"/>
                    <a:pt x="1879685" y="132879"/>
                  </a:cubicBezTo>
                  <a:cubicBezTo>
                    <a:pt x="1884075" y="132879"/>
                    <a:pt x="1887089" y="132098"/>
                    <a:pt x="1888726" y="130535"/>
                  </a:cubicBezTo>
                  <a:cubicBezTo>
                    <a:pt x="1890363" y="128972"/>
                    <a:pt x="1891182" y="126033"/>
                    <a:pt x="1891182" y="121717"/>
                  </a:cubicBezTo>
                  <a:cubicBezTo>
                    <a:pt x="1891182" y="117475"/>
                    <a:pt x="1890382" y="114592"/>
                    <a:pt x="1888782" y="113066"/>
                  </a:cubicBezTo>
                  <a:cubicBezTo>
                    <a:pt x="1887182" y="111541"/>
                    <a:pt x="1884224" y="110778"/>
                    <a:pt x="1879908" y="110778"/>
                  </a:cubicBezTo>
                  <a:close/>
                  <a:moveTo>
                    <a:pt x="2566452" y="103857"/>
                  </a:moveTo>
                  <a:cubicBezTo>
                    <a:pt x="2564666" y="103857"/>
                    <a:pt x="2563196" y="103950"/>
                    <a:pt x="2562043" y="104136"/>
                  </a:cubicBezTo>
                  <a:cubicBezTo>
                    <a:pt x="2560889" y="104323"/>
                    <a:pt x="2559941" y="104546"/>
                    <a:pt x="2559197" y="104806"/>
                  </a:cubicBezTo>
                  <a:cubicBezTo>
                    <a:pt x="2558452" y="105067"/>
                    <a:pt x="2557950" y="105439"/>
                    <a:pt x="2557690" y="105922"/>
                  </a:cubicBezTo>
                  <a:cubicBezTo>
                    <a:pt x="2557429" y="106406"/>
                    <a:pt x="2557299" y="106908"/>
                    <a:pt x="2557299" y="107429"/>
                  </a:cubicBezTo>
                  <a:lnTo>
                    <a:pt x="2557299" y="165807"/>
                  </a:lnTo>
                  <a:cubicBezTo>
                    <a:pt x="2552536" y="160821"/>
                    <a:pt x="2547718" y="157045"/>
                    <a:pt x="2542844" y="154478"/>
                  </a:cubicBezTo>
                  <a:cubicBezTo>
                    <a:pt x="2537970" y="151910"/>
                    <a:pt x="2532594" y="150627"/>
                    <a:pt x="2526715" y="150627"/>
                  </a:cubicBezTo>
                  <a:cubicBezTo>
                    <a:pt x="2519645" y="150627"/>
                    <a:pt x="2513413" y="151948"/>
                    <a:pt x="2508018" y="154589"/>
                  </a:cubicBezTo>
                  <a:cubicBezTo>
                    <a:pt x="2502623" y="157231"/>
                    <a:pt x="2498103" y="161007"/>
                    <a:pt x="2494456" y="165919"/>
                  </a:cubicBezTo>
                  <a:cubicBezTo>
                    <a:pt x="2490810" y="170830"/>
                    <a:pt x="2488057" y="176765"/>
                    <a:pt x="2486196" y="183722"/>
                  </a:cubicBezTo>
                  <a:cubicBezTo>
                    <a:pt x="2484336" y="190680"/>
                    <a:pt x="2483406" y="198475"/>
                    <a:pt x="2483406" y="207107"/>
                  </a:cubicBezTo>
                  <a:cubicBezTo>
                    <a:pt x="2483406" y="214400"/>
                    <a:pt x="2484150" y="221339"/>
                    <a:pt x="2485638" y="227924"/>
                  </a:cubicBezTo>
                  <a:cubicBezTo>
                    <a:pt x="2487127" y="234510"/>
                    <a:pt x="2489489" y="240240"/>
                    <a:pt x="2492726" y="245114"/>
                  </a:cubicBezTo>
                  <a:cubicBezTo>
                    <a:pt x="2495963" y="249988"/>
                    <a:pt x="2500186" y="253858"/>
                    <a:pt x="2505395" y="256723"/>
                  </a:cubicBezTo>
                  <a:cubicBezTo>
                    <a:pt x="2510604" y="259587"/>
                    <a:pt x="2516892" y="261020"/>
                    <a:pt x="2524259" y="261020"/>
                  </a:cubicBezTo>
                  <a:cubicBezTo>
                    <a:pt x="2531031" y="261020"/>
                    <a:pt x="2537263" y="259420"/>
                    <a:pt x="2542956" y="256220"/>
                  </a:cubicBezTo>
                  <a:cubicBezTo>
                    <a:pt x="2548648" y="253020"/>
                    <a:pt x="2554136" y="248556"/>
                    <a:pt x="2559420" y="242826"/>
                  </a:cubicBezTo>
                  <a:lnTo>
                    <a:pt x="2559420" y="256109"/>
                  </a:lnTo>
                  <a:cubicBezTo>
                    <a:pt x="2559420" y="256704"/>
                    <a:pt x="2559569" y="257225"/>
                    <a:pt x="2559866" y="257671"/>
                  </a:cubicBezTo>
                  <a:cubicBezTo>
                    <a:pt x="2560164" y="258118"/>
                    <a:pt x="2560648" y="258471"/>
                    <a:pt x="2561317" y="258732"/>
                  </a:cubicBezTo>
                  <a:cubicBezTo>
                    <a:pt x="2561987" y="258992"/>
                    <a:pt x="2562843" y="259197"/>
                    <a:pt x="2563885" y="259346"/>
                  </a:cubicBezTo>
                  <a:cubicBezTo>
                    <a:pt x="2564926" y="259494"/>
                    <a:pt x="2566229" y="259569"/>
                    <a:pt x="2567791" y="259569"/>
                  </a:cubicBezTo>
                  <a:cubicBezTo>
                    <a:pt x="2569280" y="259569"/>
                    <a:pt x="2570545" y="259494"/>
                    <a:pt x="2571586" y="259346"/>
                  </a:cubicBezTo>
                  <a:cubicBezTo>
                    <a:pt x="2572628" y="259197"/>
                    <a:pt x="2573465" y="258992"/>
                    <a:pt x="2574098" y="258732"/>
                  </a:cubicBezTo>
                  <a:cubicBezTo>
                    <a:pt x="2574730" y="258471"/>
                    <a:pt x="2575177" y="258118"/>
                    <a:pt x="2575437" y="257671"/>
                  </a:cubicBezTo>
                  <a:cubicBezTo>
                    <a:pt x="2575698" y="257225"/>
                    <a:pt x="2575828" y="256704"/>
                    <a:pt x="2575828" y="256109"/>
                  </a:cubicBezTo>
                  <a:lnTo>
                    <a:pt x="2575828" y="107429"/>
                  </a:lnTo>
                  <a:cubicBezTo>
                    <a:pt x="2575828" y="106908"/>
                    <a:pt x="2575661" y="106406"/>
                    <a:pt x="2575326" y="105922"/>
                  </a:cubicBezTo>
                  <a:cubicBezTo>
                    <a:pt x="2574991" y="105439"/>
                    <a:pt x="2574489" y="105067"/>
                    <a:pt x="2573819" y="104806"/>
                  </a:cubicBezTo>
                  <a:cubicBezTo>
                    <a:pt x="2573149" y="104546"/>
                    <a:pt x="2572219" y="104323"/>
                    <a:pt x="2571028" y="104136"/>
                  </a:cubicBezTo>
                  <a:cubicBezTo>
                    <a:pt x="2569838" y="103950"/>
                    <a:pt x="2568312" y="103857"/>
                    <a:pt x="2566452" y="103857"/>
                  </a:cubicBezTo>
                  <a:close/>
                  <a:moveTo>
                    <a:pt x="153891" y="0"/>
                  </a:moveTo>
                  <a:lnTo>
                    <a:pt x="4401404" y="0"/>
                  </a:lnTo>
                  <a:lnTo>
                    <a:pt x="4401404" y="769439"/>
                  </a:lnTo>
                  <a:cubicBezTo>
                    <a:pt x="4401404" y="854431"/>
                    <a:pt x="4332505" y="923330"/>
                    <a:pt x="4247513" y="923330"/>
                  </a:cubicBezTo>
                  <a:lnTo>
                    <a:pt x="0" y="923330"/>
                  </a:lnTo>
                  <a:lnTo>
                    <a:pt x="0" y="153891"/>
                  </a:lnTo>
                  <a:cubicBezTo>
                    <a:pt x="0" y="68899"/>
                    <a:pt x="68899" y="0"/>
                    <a:pt x="153891" y="0"/>
                  </a:cubicBezTo>
                  <a:close/>
                </a:path>
              </a:pathLst>
            </a:custGeom>
            <a:solidFill>
              <a:srgbClr val="FFD30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>
                <a:solidFill>
                  <a:srgbClr val="FFD301"/>
                </a:solidFill>
              </a:endParaRPr>
            </a:p>
          </p:txBody>
        </p:sp>
      </p:grpSp>
      <p:pic>
        <p:nvPicPr>
          <p:cNvPr id="166" name="Image 165">
            <a:extLst>
              <a:ext uri="{FF2B5EF4-FFF2-40B4-BE49-F238E27FC236}">
                <a16:creationId xmlns:a16="http://schemas.microsoft.com/office/drawing/2014/main" xmlns="" id="{43636FE7-219F-2D1C-780E-CC8E36CA2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34" y="320730"/>
            <a:ext cx="5607747" cy="6216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65100"/>
          </a:effectLst>
        </p:spPr>
      </p:pic>
      <p:sp>
        <p:nvSpPr>
          <p:cNvPr id="167" name="Hexagone 166">
            <a:extLst>
              <a:ext uri="{FF2B5EF4-FFF2-40B4-BE49-F238E27FC236}">
                <a16:creationId xmlns:a16="http://schemas.microsoft.com/office/drawing/2014/main" xmlns="" id="{B2CB1E03-FEE9-74A6-BD81-22154FE7A4CB}"/>
              </a:ext>
            </a:extLst>
          </p:cNvPr>
          <p:cNvSpPr/>
          <p:nvPr/>
        </p:nvSpPr>
        <p:spPr>
          <a:xfrm>
            <a:off x="11079509" y="1518873"/>
            <a:ext cx="1386832" cy="124199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2" name="Hexagone 171">
            <a:extLst>
              <a:ext uri="{FF2B5EF4-FFF2-40B4-BE49-F238E27FC236}">
                <a16:creationId xmlns:a16="http://schemas.microsoft.com/office/drawing/2014/main" xmlns="" id="{94553B11-6E3C-DE4A-02E3-B516B503E69F}"/>
              </a:ext>
            </a:extLst>
          </p:cNvPr>
          <p:cNvSpPr/>
          <p:nvPr/>
        </p:nvSpPr>
        <p:spPr>
          <a:xfrm>
            <a:off x="9952062" y="3268850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5" name="Hexagone 174">
            <a:extLst>
              <a:ext uri="{FF2B5EF4-FFF2-40B4-BE49-F238E27FC236}">
                <a16:creationId xmlns:a16="http://schemas.microsoft.com/office/drawing/2014/main" xmlns="" id="{AA9AB233-A4E4-8773-703F-27E3E4C80A58}"/>
              </a:ext>
            </a:extLst>
          </p:cNvPr>
          <p:cNvSpPr/>
          <p:nvPr/>
        </p:nvSpPr>
        <p:spPr>
          <a:xfrm>
            <a:off x="8360613" y="1754124"/>
            <a:ext cx="811188" cy="726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6" name="Hexagone 175">
            <a:extLst>
              <a:ext uri="{FF2B5EF4-FFF2-40B4-BE49-F238E27FC236}">
                <a16:creationId xmlns:a16="http://schemas.microsoft.com/office/drawing/2014/main" xmlns="" id="{0F70B40F-6E9A-F94D-7AAD-991021ECB60D}"/>
              </a:ext>
            </a:extLst>
          </p:cNvPr>
          <p:cNvSpPr/>
          <p:nvPr/>
        </p:nvSpPr>
        <p:spPr>
          <a:xfrm>
            <a:off x="4677175" y="4969026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7" name="Hexagone 176">
            <a:extLst>
              <a:ext uri="{FF2B5EF4-FFF2-40B4-BE49-F238E27FC236}">
                <a16:creationId xmlns:a16="http://schemas.microsoft.com/office/drawing/2014/main" xmlns="" id="{EC5AE864-7DF9-1A36-0A73-1C99CEC42582}"/>
              </a:ext>
            </a:extLst>
          </p:cNvPr>
          <p:cNvSpPr/>
          <p:nvPr/>
        </p:nvSpPr>
        <p:spPr>
          <a:xfrm>
            <a:off x="-224126" y="6038135"/>
            <a:ext cx="1132900" cy="101458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8" name="Hexagone 177">
            <a:extLst>
              <a:ext uri="{FF2B5EF4-FFF2-40B4-BE49-F238E27FC236}">
                <a16:creationId xmlns:a16="http://schemas.microsoft.com/office/drawing/2014/main" xmlns="" id="{86FA7471-EC61-8AF0-C36F-910B7963CE6C}"/>
              </a:ext>
            </a:extLst>
          </p:cNvPr>
          <p:cNvSpPr/>
          <p:nvPr/>
        </p:nvSpPr>
        <p:spPr>
          <a:xfrm>
            <a:off x="31221" y="2143522"/>
            <a:ext cx="1662158" cy="148856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Hexagone 178">
            <a:extLst>
              <a:ext uri="{FF2B5EF4-FFF2-40B4-BE49-F238E27FC236}">
                <a16:creationId xmlns:a16="http://schemas.microsoft.com/office/drawing/2014/main" xmlns="" id="{E34EC228-6A02-983A-9611-C9CB2AB85239}"/>
              </a:ext>
            </a:extLst>
          </p:cNvPr>
          <p:cNvSpPr/>
          <p:nvPr/>
        </p:nvSpPr>
        <p:spPr>
          <a:xfrm>
            <a:off x="4054626" y="701843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0" name="Hexagone 179">
            <a:extLst>
              <a:ext uri="{FF2B5EF4-FFF2-40B4-BE49-F238E27FC236}">
                <a16:creationId xmlns:a16="http://schemas.microsoft.com/office/drawing/2014/main" xmlns="" id="{5BDCAF3A-15F9-317C-D256-B21D4CF9CFE3}"/>
              </a:ext>
            </a:extLst>
          </p:cNvPr>
          <p:cNvSpPr/>
          <p:nvPr/>
        </p:nvSpPr>
        <p:spPr>
          <a:xfrm>
            <a:off x="2986646" y="2168312"/>
            <a:ext cx="1228882" cy="11005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1" name="Hexagone 180">
            <a:extLst>
              <a:ext uri="{FF2B5EF4-FFF2-40B4-BE49-F238E27FC236}">
                <a16:creationId xmlns:a16="http://schemas.microsoft.com/office/drawing/2014/main" xmlns="" id="{048EA084-6325-042F-290A-B0C4F4D2E859}"/>
              </a:ext>
            </a:extLst>
          </p:cNvPr>
          <p:cNvSpPr/>
          <p:nvPr/>
        </p:nvSpPr>
        <p:spPr>
          <a:xfrm>
            <a:off x="-8737690" y="6537270"/>
            <a:ext cx="2633186" cy="235817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5" name="Hexagone 184">
            <a:extLst>
              <a:ext uri="{FF2B5EF4-FFF2-40B4-BE49-F238E27FC236}">
                <a16:creationId xmlns:a16="http://schemas.microsoft.com/office/drawing/2014/main" xmlns="" id="{F0D93AFA-788F-7C92-3D0E-A10D951418D4}"/>
              </a:ext>
            </a:extLst>
          </p:cNvPr>
          <p:cNvSpPr/>
          <p:nvPr/>
        </p:nvSpPr>
        <p:spPr>
          <a:xfrm>
            <a:off x="1724600" y="3352281"/>
            <a:ext cx="2065966" cy="185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092572" y="798564"/>
            <a:ext cx="37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Récupere</a:t>
            </a:r>
            <a:r>
              <a:rPr lang="en-US" dirty="0" smtClean="0"/>
              <a:t> </a:t>
            </a:r>
            <a:r>
              <a:rPr lang="en-US" dirty="0" err="1" smtClean="0"/>
              <a:t>l’url</a:t>
            </a:r>
            <a:r>
              <a:rPr lang="en-US" dirty="0" smtClean="0"/>
              <a:t> de </a:t>
            </a:r>
            <a:r>
              <a:rPr lang="en-US" dirty="0" err="1" smtClean="0"/>
              <a:t>l’image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790566" y="1138571"/>
            <a:ext cx="329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Recupere</a:t>
            </a:r>
            <a:r>
              <a:rPr lang="en-US" dirty="0" smtClean="0"/>
              <a:t> le </a:t>
            </a:r>
            <a:r>
              <a:rPr lang="en-US" dirty="0" err="1" smtClean="0"/>
              <a:t>texte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385142" y="2595254"/>
            <a:ext cx="4529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Recupere</a:t>
            </a:r>
            <a:r>
              <a:rPr lang="en-US" dirty="0" smtClean="0"/>
              <a:t> le </a:t>
            </a:r>
            <a:r>
              <a:rPr lang="en-US" dirty="0" err="1" smtClean="0"/>
              <a:t>contexte</a:t>
            </a:r>
            <a:r>
              <a:rPr lang="en-US" dirty="0" smtClean="0"/>
              <a:t> 2D du canvas pour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permettre</a:t>
            </a:r>
            <a:r>
              <a:rPr lang="en-US" dirty="0" smtClean="0"/>
              <a:t> de </a:t>
            </a:r>
            <a:r>
              <a:rPr lang="en-US" dirty="0" err="1" smtClean="0"/>
              <a:t>dessiner</a:t>
            </a:r>
            <a:r>
              <a:rPr lang="en-US" dirty="0" smtClean="0"/>
              <a:t> le </a:t>
            </a:r>
            <a:r>
              <a:rPr lang="en-US" dirty="0" err="1" smtClean="0"/>
              <a:t>formes</a:t>
            </a:r>
            <a:r>
              <a:rPr lang="en-US" dirty="0" smtClean="0"/>
              <a:t> de </a:t>
            </a:r>
            <a:r>
              <a:rPr lang="en-US" dirty="0" err="1" smtClean="0"/>
              <a:t>l’image</a:t>
            </a:r>
            <a:r>
              <a:rPr lang="en-US" dirty="0" smtClean="0"/>
              <a:t> final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1570081" y="1334672"/>
            <a:ext cx="1862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Definit</a:t>
            </a:r>
            <a:r>
              <a:rPr lang="en-US" dirty="0" smtClean="0"/>
              <a:t> un </a:t>
            </a:r>
            <a:r>
              <a:rPr lang="en-US" dirty="0" err="1" smtClean="0"/>
              <a:t>politique</a:t>
            </a:r>
            <a:r>
              <a:rPr lang="en-US" dirty="0" smtClean="0"/>
              <a:t> CORS </a:t>
            </a:r>
            <a:r>
              <a:rPr lang="en-US" dirty="0" err="1" smtClean="0"/>
              <a:t>afin</a:t>
            </a:r>
            <a:r>
              <a:rPr lang="en-US" dirty="0" smtClean="0"/>
              <a:t> </a:t>
            </a:r>
            <a:r>
              <a:rPr lang="en-US" dirty="0" err="1" smtClean="0"/>
              <a:t>d’autoriser</a:t>
            </a:r>
            <a:r>
              <a:rPr lang="en-US" dirty="0" smtClean="0"/>
              <a:t> le </a:t>
            </a:r>
            <a:r>
              <a:rPr lang="en-US" dirty="0" err="1" smtClean="0"/>
              <a:t>chargement</a:t>
            </a:r>
            <a:r>
              <a:rPr lang="en-US" dirty="0" smtClean="0"/>
              <a:t> de </a:t>
            </a:r>
            <a:r>
              <a:rPr lang="en-US" dirty="0" err="1" smtClean="0"/>
              <a:t>l’image</a:t>
            </a:r>
            <a:r>
              <a:rPr lang="en-US" dirty="0" smtClean="0"/>
              <a:t> </a:t>
            </a:r>
            <a:r>
              <a:rPr lang="en-US" dirty="0" err="1" smtClean="0"/>
              <a:t>depuis</a:t>
            </a:r>
            <a:r>
              <a:rPr lang="en-US" dirty="0" smtClean="0"/>
              <a:t> un </a:t>
            </a:r>
            <a:r>
              <a:rPr lang="en-US" dirty="0" err="1" smtClean="0"/>
              <a:t>domaine</a:t>
            </a:r>
            <a:r>
              <a:rPr lang="en-US" dirty="0" smtClean="0"/>
              <a:t> different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2911416" y="4277379"/>
            <a:ext cx="3184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Differentes</a:t>
            </a:r>
            <a:r>
              <a:rPr lang="en-US" dirty="0" smtClean="0"/>
              <a:t> operations </a:t>
            </a:r>
            <a:r>
              <a:rPr lang="en-US" dirty="0" err="1" smtClean="0"/>
              <a:t>permettant</a:t>
            </a:r>
            <a:r>
              <a:rPr lang="en-US" dirty="0" smtClean="0"/>
              <a:t> de </a:t>
            </a:r>
            <a:r>
              <a:rPr lang="en-US" dirty="0" err="1" smtClean="0"/>
              <a:t>dessiner</a:t>
            </a:r>
            <a:r>
              <a:rPr lang="en-US" dirty="0" smtClean="0"/>
              <a:t> </a:t>
            </a:r>
            <a:r>
              <a:rPr lang="en-US" dirty="0" err="1" smtClean="0"/>
              <a:t>l’image</a:t>
            </a:r>
            <a:r>
              <a:rPr lang="en-US" dirty="0" smtClean="0"/>
              <a:t> </a:t>
            </a:r>
            <a:r>
              <a:rPr lang="en-US" dirty="0" err="1" smtClean="0"/>
              <a:t>chargée</a:t>
            </a:r>
            <a:r>
              <a:rPr lang="en-US" dirty="0" smtClean="0"/>
              <a:t> sur le canvas</a:t>
            </a:r>
            <a:endParaRPr lang="en-US" dirty="0"/>
          </a:p>
        </p:txBody>
      </p:sp>
      <p:sp>
        <p:nvSpPr>
          <p:cNvPr id="10" name="Flèche droite 9"/>
          <p:cNvSpPr/>
          <p:nvPr/>
        </p:nvSpPr>
        <p:spPr>
          <a:xfrm>
            <a:off x="5586761" y="1015663"/>
            <a:ext cx="1327385" cy="106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droite 10"/>
          <p:cNvSpPr/>
          <p:nvPr/>
        </p:nvSpPr>
        <p:spPr>
          <a:xfrm>
            <a:off x="5586761" y="1252112"/>
            <a:ext cx="1498229" cy="82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 droite 11"/>
          <p:cNvSpPr/>
          <p:nvPr/>
        </p:nvSpPr>
        <p:spPr>
          <a:xfrm rot="19824933">
            <a:off x="5655597" y="2013792"/>
            <a:ext cx="1550019" cy="259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èche droite 14"/>
          <p:cNvSpPr/>
          <p:nvPr/>
        </p:nvSpPr>
        <p:spPr>
          <a:xfrm rot="20478135">
            <a:off x="5153440" y="3621184"/>
            <a:ext cx="1885118" cy="203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 droite 15"/>
          <p:cNvSpPr/>
          <p:nvPr/>
        </p:nvSpPr>
        <p:spPr>
          <a:xfrm rot="20216425">
            <a:off x="5260901" y="3854287"/>
            <a:ext cx="1885118" cy="282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èche droite 17"/>
          <p:cNvSpPr/>
          <p:nvPr/>
        </p:nvSpPr>
        <p:spPr>
          <a:xfrm rot="19613654">
            <a:off x="5437062" y="4043141"/>
            <a:ext cx="1987087" cy="22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èche droite 18"/>
          <p:cNvSpPr/>
          <p:nvPr/>
        </p:nvSpPr>
        <p:spPr>
          <a:xfrm rot="11176211">
            <a:off x="9493333" y="1705551"/>
            <a:ext cx="1728647" cy="361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59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5697ECA5-B251-9CE4-201F-488E228E7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31" y="2481755"/>
            <a:ext cx="1150329" cy="115032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A4AB0F69-5261-F327-C61F-11A4A5671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92" y="2265953"/>
            <a:ext cx="1366131" cy="136613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7D08DA49-E639-6FE8-B7AC-5D4C525529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47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50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130628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2035574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6255593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248175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255315" y="4616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659025"/>
                  </p:ext>
                </p:extLst>
              </p:nvPr>
            </p:nvGraphicFramePr>
            <p:xfrm>
              <a:off x="2800351" y="2494909"/>
              <a:ext cx="1152388" cy="11414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52388" cy="1141408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0351" y="2494909"/>
                <a:ext cx="1152388" cy="1141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066783"/>
                  </p:ext>
                </p:extLst>
              </p:nvPr>
            </p:nvGraphicFramePr>
            <p:xfrm flipH="1">
              <a:off x="7345118" y="2551295"/>
              <a:ext cx="984255" cy="1104833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984255" cy="1104833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2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7345118" y="2551295"/>
                <a:ext cx="984255" cy="1104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28252164"/>
                  </p:ext>
                </p:extLst>
              </p:nvPr>
            </p:nvGraphicFramePr>
            <p:xfrm>
              <a:off x="8583214" y="2530454"/>
              <a:ext cx="1008078" cy="114651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08078" cy="1146516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3214" y="2530454"/>
                <a:ext cx="1008078" cy="1146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599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6000">
              <a:srgbClr val="FF991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A42A87A-2DD4-7060-696F-4134AC4DCE77}"/>
              </a:ext>
            </a:extLst>
          </p:cNvPr>
          <p:cNvSpPr txBox="1"/>
          <p:nvPr/>
        </p:nvSpPr>
        <p:spPr>
          <a:xfrm>
            <a:off x="0" y="-2707822"/>
            <a:ext cx="11916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Les Langages Utilisées: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F5C0BB4-72D6-11C9-5059-04EF29606010}"/>
              </a:ext>
            </a:extLst>
          </p:cNvPr>
          <p:cNvSpPr txBox="1"/>
          <p:nvPr/>
        </p:nvSpPr>
        <p:spPr>
          <a:xfrm>
            <a:off x="-3012676" y="1461737"/>
            <a:ext cx="2641601" cy="584775"/>
          </a:xfrm>
          <a:custGeom>
            <a:avLst/>
            <a:gdLst/>
            <a:ahLst/>
            <a:cxnLst/>
            <a:rect l="l" t="t" r="r" b="b"/>
            <a:pathLst>
              <a:path w="2641601" h="584775">
                <a:moveTo>
                  <a:pt x="327968" y="315857"/>
                </a:moveTo>
                <a:lnTo>
                  <a:pt x="373965" y="315857"/>
                </a:lnTo>
                <a:cubicBezTo>
                  <a:pt x="389831" y="315857"/>
                  <a:pt x="400930" y="318490"/>
                  <a:pt x="407263" y="323756"/>
                </a:cubicBezTo>
                <a:cubicBezTo>
                  <a:pt x="413596" y="329022"/>
                  <a:pt x="416763" y="335989"/>
                  <a:pt x="416763" y="344655"/>
                </a:cubicBezTo>
                <a:cubicBezTo>
                  <a:pt x="416763" y="353988"/>
                  <a:pt x="413563" y="361421"/>
                  <a:pt x="407163" y="366953"/>
                </a:cubicBezTo>
                <a:cubicBezTo>
                  <a:pt x="400764" y="372486"/>
                  <a:pt x="389764" y="375253"/>
                  <a:pt x="374165" y="375253"/>
                </a:cubicBezTo>
                <a:lnTo>
                  <a:pt x="327968" y="375253"/>
                </a:lnTo>
                <a:close/>
                <a:moveTo>
                  <a:pt x="670266" y="221062"/>
                </a:moveTo>
                <a:lnTo>
                  <a:pt x="702627" y="326456"/>
                </a:lnTo>
                <a:lnTo>
                  <a:pt x="638243" y="326456"/>
                </a:lnTo>
                <a:close/>
                <a:moveTo>
                  <a:pt x="2233168" y="211463"/>
                </a:moveTo>
                <a:lnTo>
                  <a:pt x="2255767" y="211463"/>
                </a:lnTo>
                <a:cubicBezTo>
                  <a:pt x="2279232" y="211463"/>
                  <a:pt x="2296031" y="217196"/>
                  <a:pt x="2306164" y="228662"/>
                </a:cubicBezTo>
                <a:cubicBezTo>
                  <a:pt x="2316296" y="240128"/>
                  <a:pt x="2321363" y="261393"/>
                  <a:pt x="2321363" y="292458"/>
                </a:cubicBezTo>
                <a:cubicBezTo>
                  <a:pt x="2321363" y="315923"/>
                  <a:pt x="2319096" y="332889"/>
                  <a:pt x="2314563" y="343355"/>
                </a:cubicBezTo>
                <a:cubicBezTo>
                  <a:pt x="2310030" y="353821"/>
                  <a:pt x="2303764" y="361154"/>
                  <a:pt x="2295764" y="365354"/>
                </a:cubicBezTo>
                <a:cubicBezTo>
                  <a:pt x="2287765" y="369553"/>
                  <a:pt x="2274299" y="371653"/>
                  <a:pt x="2255367" y="371653"/>
                </a:cubicBezTo>
                <a:lnTo>
                  <a:pt x="2233168" y="371653"/>
                </a:lnTo>
                <a:close/>
                <a:moveTo>
                  <a:pt x="327968" y="204463"/>
                </a:moveTo>
                <a:lnTo>
                  <a:pt x="367966" y="204463"/>
                </a:lnTo>
                <a:cubicBezTo>
                  <a:pt x="381698" y="204463"/>
                  <a:pt x="391331" y="206863"/>
                  <a:pt x="396864" y="211663"/>
                </a:cubicBezTo>
                <a:cubicBezTo>
                  <a:pt x="402397" y="216463"/>
                  <a:pt x="405164" y="223129"/>
                  <a:pt x="405164" y="231662"/>
                </a:cubicBezTo>
                <a:cubicBezTo>
                  <a:pt x="405164" y="240861"/>
                  <a:pt x="402397" y="247894"/>
                  <a:pt x="396864" y="252760"/>
                </a:cubicBezTo>
                <a:cubicBezTo>
                  <a:pt x="391331" y="257627"/>
                  <a:pt x="381498" y="260060"/>
                  <a:pt x="367366" y="260060"/>
                </a:cubicBezTo>
                <a:lnTo>
                  <a:pt x="327968" y="260060"/>
                </a:lnTo>
                <a:close/>
                <a:moveTo>
                  <a:pt x="2142574" y="145067"/>
                </a:moveTo>
                <a:lnTo>
                  <a:pt x="2142574" y="438249"/>
                </a:lnTo>
                <a:lnTo>
                  <a:pt x="2277165" y="438249"/>
                </a:lnTo>
                <a:cubicBezTo>
                  <a:pt x="2293298" y="438249"/>
                  <a:pt x="2311297" y="435583"/>
                  <a:pt x="2331162" y="430250"/>
                </a:cubicBezTo>
                <a:cubicBezTo>
                  <a:pt x="2345695" y="426383"/>
                  <a:pt x="2359294" y="418617"/>
                  <a:pt x="2371960" y="406951"/>
                </a:cubicBezTo>
                <a:cubicBezTo>
                  <a:pt x="2384626" y="395285"/>
                  <a:pt x="2394525" y="380819"/>
                  <a:pt x="2401658" y="363554"/>
                </a:cubicBezTo>
                <a:cubicBezTo>
                  <a:pt x="2408791" y="346288"/>
                  <a:pt x="2412357" y="321990"/>
                  <a:pt x="2412357" y="290658"/>
                </a:cubicBezTo>
                <a:cubicBezTo>
                  <a:pt x="2412357" y="270659"/>
                  <a:pt x="2409957" y="251727"/>
                  <a:pt x="2405158" y="233862"/>
                </a:cubicBezTo>
                <a:cubicBezTo>
                  <a:pt x="2400358" y="215996"/>
                  <a:pt x="2392625" y="200330"/>
                  <a:pt x="2381959" y="186864"/>
                </a:cubicBezTo>
                <a:cubicBezTo>
                  <a:pt x="2371293" y="173399"/>
                  <a:pt x="2357794" y="163066"/>
                  <a:pt x="2341462" y="155866"/>
                </a:cubicBezTo>
                <a:cubicBezTo>
                  <a:pt x="2325129" y="148667"/>
                  <a:pt x="2303697" y="145067"/>
                  <a:pt x="2277165" y="145067"/>
                </a:cubicBezTo>
                <a:close/>
                <a:moveTo>
                  <a:pt x="1799074" y="145067"/>
                </a:moveTo>
                <a:lnTo>
                  <a:pt x="1799074" y="438249"/>
                </a:lnTo>
                <a:lnTo>
                  <a:pt x="1884269" y="438249"/>
                </a:lnTo>
                <a:lnTo>
                  <a:pt x="1884269" y="277271"/>
                </a:lnTo>
                <a:lnTo>
                  <a:pt x="1994062" y="438249"/>
                </a:lnTo>
                <a:lnTo>
                  <a:pt x="2079457" y="438249"/>
                </a:lnTo>
                <a:lnTo>
                  <a:pt x="2079457" y="145067"/>
                </a:lnTo>
                <a:lnTo>
                  <a:pt x="1994062" y="145067"/>
                </a:lnTo>
                <a:lnTo>
                  <a:pt x="1994062" y="307270"/>
                </a:lnTo>
                <a:lnTo>
                  <a:pt x="1883669" y="145067"/>
                </a:lnTo>
                <a:close/>
                <a:moveTo>
                  <a:pt x="1502999" y="145067"/>
                </a:moveTo>
                <a:lnTo>
                  <a:pt x="1502999" y="438249"/>
                </a:lnTo>
                <a:lnTo>
                  <a:pt x="1750184" y="438249"/>
                </a:lnTo>
                <a:lnTo>
                  <a:pt x="1750184" y="371853"/>
                </a:lnTo>
                <a:lnTo>
                  <a:pt x="1593793" y="371853"/>
                </a:lnTo>
                <a:lnTo>
                  <a:pt x="1593793" y="314057"/>
                </a:lnTo>
                <a:lnTo>
                  <a:pt x="1734785" y="314057"/>
                </a:lnTo>
                <a:lnTo>
                  <a:pt x="1734785" y="254260"/>
                </a:lnTo>
                <a:lnTo>
                  <a:pt x="1593793" y="254260"/>
                </a:lnTo>
                <a:lnTo>
                  <a:pt x="1593793" y="207663"/>
                </a:lnTo>
                <a:lnTo>
                  <a:pt x="1745784" y="207663"/>
                </a:lnTo>
                <a:lnTo>
                  <a:pt x="1745784" y="145067"/>
                </a:lnTo>
                <a:close/>
                <a:moveTo>
                  <a:pt x="1160699" y="145067"/>
                </a:moveTo>
                <a:lnTo>
                  <a:pt x="1160699" y="438249"/>
                </a:lnTo>
                <a:lnTo>
                  <a:pt x="1251293" y="438249"/>
                </a:lnTo>
                <a:lnTo>
                  <a:pt x="1251293" y="366707"/>
                </a:lnTo>
                <a:lnTo>
                  <a:pt x="1298100" y="317678"/>
                </a:lnTo>
                <a:lnTo>
                  <a:pt x="1359915" y="438249"/>
                </a:lnTo>
                <a:lnTo>
                  <a:pt x="1471480" y="438249"/>
                </a:lnTo>
                <a:lnTo>
                  <a:pt x="1359693" y="255729"/>
                </a:lnTo>
                <a:lnTo>
                  <a:pt x="1466680" y="145067"/>
                </a:lnTo>
                <a:lnTo>
                  <a:pt x="1346191" y="145067"/>
                </a:lnTo>
                <a:lnTo>
                  <a:pt x="1251293" y="255860"/>
                </a:lnTo>
                <a:lnTo>
                  <a:pt x="1251293" y="145067"/>
                </a:lnTo>
                <a:close/>
                <a:moveTo>
                  <a:pt x="621969" y="145067"/>
                </a:moveTo>
                <a:lnTo>
                  <a:pt x="511776" y="438249"/>
                </a:lnTo>
                <a:lnTo>
                  <a:pt x="604276" y="438249"/>
                </a:lnTo>
                <a:lnTo>
                  <a:pt x="618566" y="389852"/>
                </a:lnTo>
                <a:lnTo>
                  <a:pt x="721419" y="389852"/>
                </a:lnTo>
                <a:lnTo>
                  <a:pt x="736087" y="438249"/>
                </a:lnTo>
                <a:lnTo>
                  <a:pt x="830956" y="438249"/>
                </a:lnTo>
                <a:lnTo>
                  <a:pt x="720788" y="145067"/>
                </a:lnTo>
                <a:close/>
                <a:moveTo>
                  <a:pt x="236574" y="145067"/>
                </a:moveTo>
                <a:lnTo>
                  <a:pt x="236574" y="438249"/>
                </a:lnTo>
                <a:lnTo>
                  <a:pt x="392964" y="438249"/>
                </a:lnTo>
                <a:cubicBezTo>
                  <a:pt x="399631" y="438249"/>
                  <a:pt x="413163" y="436916"/>
                  <a:pt x="433562" y="434249"/>
                </a:cubicBezTo>
                <a:cubicBezTo>
                  <a:pt x="448894" y="432249"/>
                  <a:pt x="460360" y="429050"/>
                  <a:pt x="467960" y="424650"/>
                </a:cubicBezTo>
                <a:cubicBezTo>
                  <a:pt x="480226" y="417584"/>
                  <a:pt x="489892" y="407984"/>
                  <a:pt x="496958" y="395852"/>
                </a:cubicBezTo>
                <a:cubicBezTo>
                  <a:pt x="504024" y="383719"/>
                  <a:pt x="507557" y="370053"/>
                  <a:pt x="507557" y="354854"/>
                </a:cubicBezTo>
                <a:cubicBezTo>
                  <a:pt x="507557" y="336189"/>
                  <a:pt x="502591" y="320690"/>
                  <a:pt x="492658" y="308357"/>
                </a:cubicBezTo>
                <a:cubicBezTo>
                  <a:pt x="482725" y="296024"/>
                  <a:pt x="467226" y="287325"/>
                  <a:pt x="446161" y="282259"/>
                </a:cubicBezTo>
                <a:cubicBezTo>
                  <a:pt x="460027" y="277459"/>
                  <a:pt x="470560" y="270926"/>
                  <a:pt x="477759" y="262660"/>
                </a:cubicBezTo>
                <a:cubicBezTo>
                  <a:pt x="488558" y="250261"/>
                  <a:pt x="493958" y="235395"/>
                  <a:pt x="493958" y="218063"/>
                </a:cubicBezTo>
                <a:cubicBezTo>
                  <a:pt x="493958" y="197397"/>
                  <a:pt x="486392" y="180065"/>
                  <a:pt x="471260" y="166066"/>
                </a:cubicBezTo>
                <a:cubicBezTo>
                  <a:pt x="456127" y="152067"/>
                  <a:pt x="434428" y="145067"/>
                  <a:pt x="406163" y="145067"/>
                </a:cubicBezTo>
                <a:close/>
                <a:moveTo>
                  <a:pt x="983565" y="140067"/>
                </a:moveTo>
                <a:cubicBezTo>
                  <a:pt x="936368" y="140067"/>
                  <a:pt x="899871" y="153092"/>
                  <a:pt x="874072" y="179140"/>
                </a:cubicBezTo>
                <a:cubicBezTo>
                  <a:pt x="848274" y="205188"/>
                  <a:pt x="835374" y="242461"/>
                  <a:pt x="835374" y="290958"/>
                </a:cubicBezTo>
                <a:cubicBezTo>
                  <a:pt x="835374" y="327333"/>
                  <a:pt x="842707" y="357179"/>
                  <a:pt x="857373" y="380495"/>
                </a:cubicBezTo>
                <a:cubicBezTo>
                  <a:pt x="872039" y="403811"/>
                  <a:pt x="889471" y="420099"/>
                  <a:pt x="909670" y="429359"/>
                </a:cubicBezTo>
                <a:cubicBezTo>
                  <a:pt x="929869" y="438619"/>
                  <a:pt x="955900" y="443249"/>
                  <a:pt x="987765" y="443249"/>
                </a:cubicBezTo>
                <a:cubicBezTo>
                  <a:pt x="1014030" y="443249"/>
                  <a:pt x="1035662" y="439449"/>
                  <a:pt x="1052661" y="431850"/>
                </a:cubicBezTo>
                <a:cubicBezTo>
                  <a:pt x="1069660" y="424250"/>
                  <a:pt x="1083893" y="412984"/>
                  <a:pt x="1095359" y="398052"/>
                </a:cubicBezTo>
                <a:cubicBezTo>
                  <a:pt x="1106825" y="383119"/>
                  <a:pt x="1115224" y="364520"/>
                  <a:pt x="1120557" y="342255"/>
                </a:cubicBezTo>
                <a:lnTo>
                  <a:pt x="1041162" y="318256"/>
                </a:lnTo>
                <a:cubicBezTo>
                  <a:pt x="1037162" y="336789"/>
                  <a:pt x="1030729" y="350921"/>
                  <a:pt x="1021863" y="360654"/>
                </a:cubicBezTo>
                <a:cubicBezTo>
                  <a:pt x="1012997" y="370387"/>
                  <a:pt x="999898" y="375253"/>
                  <a:pt x="982566" y="375253"/>
                </a:cubicBezTo>
                <a:cubicBezTo>
                  <a:pt x="964700" y="375253"/>
                  <a:pt x="950834" y="369227"/>
                  <a:pt x="940968" y="357176"/>
                </a:cubicBezTo>
                <a:cubicBezTo>
                  <a:pt x="931102" y="345125"/>
                  <a:pt x="926169" y="322852"/>
                  <a:pt x="926169" y="290358"/>
                </a:cubicBezTo>
                <a:cubicBezTo>
                  <a:pt x="926169" y="264126"/>
                  <a:pt x="930302" y="244885"/>
                  <a:pt x="938568" y="232634"/>
                </a:cubicBezTo>
                <a:cubicBezTo>
                  <a:pt x="949501" y="216120"/>
                  <a:pt x="965233" y="207863"/>
                  <a:pt x="985765" y="207863"/>
                </a:cubicBezTo>
                <a:cubicBezTo>
                  <a:pt x="994831" y="207863"/>
                  <a:pt x="1003031" y="209730"/>
                  <a:pt x="1010364" y="213463"/>
                </a:cubicBezTo>
                <a:cubicBezTo>
                  <a:pt x="1017697" y="217196"/>
                  <a:pt x="1023896" y="222529"/>
                  <a:pt x="1028963" y="229462"/>
                </a:cubicBezTo>
                <a:cubicBezTo>
                  <a:pt x="1032029" y="233595"/>
                  <a:pt x="1034962" y="240128"/>
                  <a:pt x="1037762" y="249061"/>
                </a:cubicBezTo>
                <a:lnTo>
                  <a:pt x="1117757" y="231262"/>
                </a:lnTo>
                <a:cubicBezTo>
                  <a:pt x="1107491" y="200330"/>
                  <a:pt x="1091792" y="177398"/>
                  <a:pt x="1070660" y="162466"/>
                </a:cubicBezTo>
                <a:cubicBezTo>
                  <a:pt x="1049528" y="147534"/>
                  <a:pt x="1020496" y="140067"/>
                  <a:pt x="983565" y="140067"/>
                </a:cubicBezTo>
                <a:close/>
                <a:moveTo>
                  <a:pt x="286148" y="0"/>
                </a:moveTo>
                <a:lnTo>
                  <a:pt x="2355453" y="0"/>
                </a:lnTo>
                <a:cubicBezTo>
                  <a:pt x="2513488" y="0"/>
                  <a:pt x="2641601" y="128113"/>
                  <a:pt x="2641601" y="286148"/>
                </a:cubicBezTo>
                <a:lnTo>
                  <a:pt x="2641601" y="298627"/>
                </a:lnTo>
                <a:cubicBezTo>
                  <a:pt x="2641601" y="456662"/>
                  <a:pt x="2513488" y="584775"/>
                  <a:pt x="235545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68DFFA3B-22D5-87CC-6D11-84E246F745FF}"/>
              </a:ext>
            </a:extLst>
          </p:cNvPr>
          <p:cNvSpPr txBox="1"/>
          <p:nvPr/>
        </p:nvSpPr>
        <p:spPr>
          <a:xfrm>
            <a:off x="-8527207" y="1461737"/>
            <a:ext cx="3178631" cy="584775"/>
          </a:xfrm>
          <a:custGeom>
            <a:avLst/>
            <a:gdLst/>
            <a:ahLst/>
            <a:cxnLst/>
            <a:rect l="l" t="t" r="r" b="b"/>
            <a:pathLst>
              <a:path w="3178631" h="584775">
                <a:moveTo>
                  <a:pt x="2653289" y="211464"/>
                </a:moveTo>
                <a:lnTo>
                  <a:pt x="2675887" y="211464"/>
                </a:lnTo>
                <a:cubicBezTo>
                  <a:pt x="2699353" y="211464"/>
                  <a:pt x="2716151" y="217197"/>
                  <a:pt x="2726284" y="228663"/>
                </a:cubicBezTo>
                <a:cubicBezTo>
                  <a:pt x="2736417" y="240129"/>
                  <a:pt x="2741483" y="261394"/>
                  <a:pt x="2741483" y="292459"/>
                </a:cubicBezTo>
                <a:cubicBezTo>
                  <a:pt x="2741483" y="315924"/>
                  <a:pt x="2739217" y="332890"/>
                  <a:pt x="2734684" y="343356"/>
                </a:cubicBezTo>
                <a:cubicBezTo>
                  <a:pt x="2730151" y="353822"/>
                  <a:pt x="2723884" y="361155"/>
                  <a:pt x="2715885" y="365355"/>
                </a:cubicBezTo>
                <a:cubicBezTo>
                  <a:pt x="2707885" y="369554"/>
                  <a:pt x="2694419" y="371654"/>
                  <a:pt x="2675487" y="371654"/>
                </a:cubicBezTo>
                <a:lnTo>
                  <a:pt x="2653289" y="371654"/>
                </a:lnTo>
                <a:close/>
                <a:moveTo>
                  <a:pt x="1082036" y="208664"/>
                </a:moveTo>
                <a:cubicBezTo>
                  <a:pt x="1101101" y="208664"/>
                  <a:pt x="1116201" y="215030"/>
                  <a:pt x="1127333" y="227763"/>
                </a:cubicBezTo>
                <a:cubicBezTo>
                  <a:pt x="1138466" y="240496"/>
                  <a:pt x="1144032" y="260661"/>
                  <a:pt x="1144032" y="288259"/>
                </a:cubicBezTo>
                <a:cubicBezTo>
                  <a:pt x="1144032" y="321057"/>
                  <a:pt x="1138699" y="343789"/>
                  <a:pt x="1128033" y="356455"/>
                </a:cubicBezTo>
                <a:cubicBezTo>
                  <a:pt x="1117367" y="369121"/>
                  <a:pt x="1102301" y="375454"/>
                  <a:pt x="1082836" y="375454"/>
                </a:cubicBezTo>
                <a:cubicBezTo>
                  <a:pt x="1063904" y="375454"/>
                  <a:pt x="1048938" y="368988"/>
                  <a:pt x="1037939" y="356055"/>
                </a:cubicBezTo>
                <a:cubicBezTo>
                  <a:pt x="1026939" y="343123"/>
                  <a:pt x="1021440" y="321857"/>
                  <a:pt x="1021440" y="292259"/>
                </a:cubicBezTo>
                <a:cubicBezTo>
                  <a:pt x="1021440" y="262394"/>
                  <a:pt x="1026973" y="240996"/>
                  <a:pt x="1038039" y="228063"/>
                </a:cubicBezTo>
                <a:cubicBezTo>
                  <a:pt x="1049105" y="215130"/>
                  <a:pt x="1063770" y="208664"/>
                  <a:pt x="1082036" y="208664"/>
                </a:cubicBezTo>
                <a:close/>
                <a:moveTo>
                  <a:pt x="729639" y="204264"/>
                </a:moveTo>
                <a:lnTo>
                  <a:pt x="769436" y="204264"/>
                </a:lnTo>
                <a:cubicBezTo>
                  <a:pt x="785969" y="204264"/>
                  <a:pt x="797235" y="206798"/>
                  <a:pt x="803234" y="211864"/>
                </a:cubicBezTo>
                <a:cubicBezTo>
                  <a:pt x="809234" y="216930"/>
                  <a:pt x="812234" y="224197"/>
                  <a:pt x="812234" y="233663"/>
                </a:cubicBezTo>
                <a:cubicBezTo>
                  <a:pt x="812234" y="240062"/>
                  <a:pt x="810334" y="245729"/>
                  <a:pt x="806534" y="250662"/>
                </a:cubicBezTo>
                <a:cubicBezTo>
                  <a:pt x="802734" y="255595"/>
                  <a:pt x="797835" y="258661"/>
                  <a:pt x="791835" y="259861"/>
                </a:cubicBezTo>
                <a:cubicBezTo>
                  <a:pt x="779969" y="262528"/>
                  <a:pt x="771970" y="263861"/>
                  <a:pt x="767836" y="263861"/>
                </a:cubicBezTo>
                <a:lnTo>
                  <a:pt x="729639" y="263861"/>
                </a:lnTo>
                <a:close/>
                <a:moveTo>
                  <a:pt x="2562694" y="145068"/>
                </a:moveTo>
                <a:lnTo>
                  <a:pt x="2562694" y="438250"/>
                </a:lnTo>
                <a:lnTo>
                  <a:pt x="2697286" y="438250"/>
                </a:lnTo>
                <a:cubicBezTo>
                  <a:pt x="2713418" y="438250"/>
                  <a:pt x="2731417" y="435584"/>
                  <a:pt x="2751283" y="430251"/>
                </a:cubicBezTo>
                <a:cubicBezTo>
                  <a:pt x="2765815" y="426384"/>
                  <a:pt x="2779414" y="418618"/>
                  <a:pt x="2792080" y="406952"/>
                </a:cubicBezTo>
                <a:cubicBezTo>
                  <a:pt x="2804746" y="395286"/>
                  <a:pt x="2814645" y="380820"/>
                  <a:pt x="2821779" y="363555"/>
                </a:cubicBezTo>
                <a:cubicBezTo>
                  <a:pt x="2828911" y="346289"/>
                  <a:pt x="2832478" y="321991"/>
                  <a:pt x="2832478" y="290659"/>
                </a:cubicBezTo>
                <a:cubicBezTo>
                  <a:pt x="2832478" y="270660"/>
                  <a:pt x="2830078" y="251728"/>
                  <a:pt x="2825278" y="233863"/>
                </a:cubicBezTo>
                <a:cubicBezTo>
                  <a:pt x="2820479" y="215997"/>
                  <a:pt x="2812745" y="200331"/>
                  <a:pt x="2802079" y="186865"/>
                </a:cubicBezTo>
                <a:cubicBezTo>
                  <a:pt x="2791413" y="173400"/>
                  <a:pt x="2777914" y="163067"/>
                  <a:pt x="2761582" y="155867"/>
                </a:cubicBezTo>
                <a:cubicBezTo>
                  <a:pt x="2745249" y="148668"/>
                  <a:pt x="2723817" y="145068"/>
                  <a:pt x="2697286" y="145068"/>
                </a:cubicBezTo>
                <a:close/>
                <a:moveTo>
                  <a:pt x="2219194" y="145068"/>
                </a:moveTo>
                <a:lnTo>
                  <a:pt x="2219194" y="438250"/>
                </a:lnTo>
                <a:lnTo>
                  <a:pt x="2304389" y="438250"/>
                </a:lnTo>
                <a:lnTo>
                  <a:pt x="2304389" y="277272"/>
                </a:lnTo>
                <a:lnTo>
                  <a:pt x="2414182" y="438250"/>
                </a:lnTo>
                <a:lnTo>
                  <a:pt x="2499577" y="438250"/>
                </a:lnTo>
                <a:lnTo>
                  <a:pt x="2499577" y="145068"/>
                </a:lnTo>
                <a:lnTo>
                  <a:pt x="2414182" y="145068"/>
                </a:lnTo>
                <a:lnTo>
                  <a:pt x="2414182" y="307271"/>
                </a:lnTo>
                <a:lnTo>
                  <a:pt x="2303789" y="145068"/>
                </a:lnTo>
                <a:close/>
                <a:moveTo>
                  <a:pt x="1923119" y="145068"/>
                </a:moveTo>
                <a:lnTo>
                  <a:pt x="1923119" y="438250"/>
                </a:lnTo>
                <a:lnTo>
                  <a:pt x="2170304" y="438250"/>
                </a:lnTo>
                <a:lnTo>
                  <a:pt x="2170304" y="371854"/>
                </a:lnTo>
                <a:lnTo>
                  <a:pt x="2013914" y="371854"/>
                </a:lnTo>
                <a:lnTo>
                  <a:pt x="2013914" y="314058"/>
                </a:lnTo>
                <a:lnTo>
                  <a:pt x="2154905" y="314058"/>
                </a:lnTo>
                <a:lnTo>
                  <a:pt x="2154905" y="254261"/>
                </a:lnTo>
                <a:lnTo>
                  <a:pt x="2013914" y="254261"/>
                </a:lnTo>
                <a:lnTo>
                  <a:pt x="2013914" y="207664"/>
                </a:lnTo>
                <a:lnTo>
                  <a:pt x="2165904" y="207664"/>
                </a:lnTo>
                <a:lnTo>
                  <a:pt x="2165904" y="145068"/>
                </a:lnTo>
                <a:close/>
                <a:moveTo>
                  <a:pt x="1607446" y="145068"/>
                </a:moveTo>
                <a:lnTo>
                  <a:pt x="1607446" y="217464"/>
                </a:lnTo>
                <a:lnTo>
                  <a:pt x="1699840" y="217464"/>
                </a:lnTo>
                <a:lnTo>
                  <a:pt x="1699840" y="438250"/>
                </a:lnTo>
                <a:lnTo>
                  <a:pt x="1790434" y="438250"/>
                </a:lnTo>
                <a:lnTo>
                  <a:pt x="1790434" y="217464"/>
                </a:lnTo>
                <a:lnTo>
                  <a:pt x="1882829" y="217464"/>
                </a:lnTo>
                <a:lnTo>
                  <a:pt x="1882829" y="145068"/>
                </a:lnTo>
                <a:close/>
                <a:moveTo>
                  <a:pt x="1285744" y="145068"/>
                </a:moveTo>
                <a:lnTo>
                  <a:pt x="1285744" y="438250"/>
                </a:lnTo>
                <a:lnTo>
                  <a:pt x="1370939" y="438250"/>
                </a:lnTo>
                <a:lnTo>
                  <a:pt x="1370939" y="277272"/>
                </a:lnTo>
                <a:lnTo>
                  <a:pt x="1480732" y="438250"/>
                </a:lnTo>
                <a:lnTo>
                  <a:pt x="1566127" y="438250"/>
                </a:lnTo>
                <a:lnTo>
                  <a:pt x="1566127" y="145068"/>
                </a:lnTo>
                <a:lnTo>
                  <a:pt x="1480732" y="145068"/>
                </a:lnTo>
                <a:lnTo>
                  <a:pt x="1480732" y="307271"/>
                </a:lnTo>
                <a:lnTo>
                  <a:pt x="1370339" y="145068"/>
                </a:lnTo>
                <a:close/>
                <a:moveTo>
                  <a:pt x="638644" y="145068"/>
                </a:moveTo>
                <a:lnTo>
                  <a:pt x="638644" y="438250"/>
                </a:lnTo>
                <a:lnTo>
                  <a:pt x="729639" y="438250"/>
                </a:lnTo>
                <a:lnTo>
                  <a:pt x="729639" y="319257"/>
                </a:lnTo>
                <a:lnTo>
                  <a:pt x="737638" y="319257"/>
                </a:lnTo>
                <a:cubicBezTo>
                  <a:pt x="745904" y="319257"/>
                  <a:pt x="753304" y="321524"/>
                  <a:pt x="759837" y="326057"/>
                </a:cubicBezTo>
                <a:cubicBezTo>
                  <a:pt x="764637" y="329523"/>
                  <a:pt x="770103" y="337056"/>
                  <a:pt x="776236" y="348656"/>
                </a:cubicBezTo>
                <a:lnTo>
                  <a:pt x="824661" y="438250"/>
                </a:lnTo>
                <a:lnTo>
                  <a:pt x="927027" y="438250"/>
                </a:lnTo>
                <a:lnTo>
                  <a:pt x="883154" y="353296"/>
                </a:lnTo>
                <a:cubicBezTo>
                  <a:pt x="881023" y="349025"/>
                  <a:pt x="876793" y="342953"/>
                  <a:pt x="870465" y="335080"/>
                </a:cubicBezTo>
                <a:cubicBezTo>
                  <a:pt x="864136" y="327206"/>
                  <a:pt x="859306" y="322069"/>
                  <a:pt x="855975" y="319667"/>
                </a:cubicBezTo>
                <a:cubicBezTo>
                  <a:pt x="851044" y="316065"/>
                  <a:pt x="843183" y="312462"/>
                  <a:pt x="832392" y="308858"/>
                </a:cubicBezTo>
                <a:cubicBezTo>
                  <a:pt x="845866" y="305792"/>
                  <a:pt x="856472" y="301925"/>
                  <a:pt x="864209" y="297259"/>
                </a:cubicBezTo>
                <a:cubicBezTo>
                  <a:pt x="876348" y="289926"/>
                  <a:pt x="885885" y="280360"/>
                  <a:pt x="892823" y="268560"/>
                </a:cubicBezTo>
                <a:cubicBezTo>
                  <a:pt x="899760" y="256761"/>
                  <a:pt x="903228" y="242729"/>
                  <a:pt x="903228" y="226463"/>
                </a:cubicBezTo>
                <a:cubicBezTo>
                  <a:pt x="903228" y="207798"/>
                  <a:pt x="898695" y="191965"/>
                  <a:pt x="889629" y="178966"/>
                </a:cubicBezTo>
                <a:cubicBezTo>
                  <a:pt x="880563" y="165967"/>
                  <a:pt x="868630" y="157067"/>
                  <a:pt x="853831" y="152268"/>
                </a:cubicBezTo>
                <a:cubicBezTo>
                  <a:pt x="839032" y="147468"/>
                  <a:pt x="817633" y="145068"/>
                  <a:pt x="789635" y="145068"/>
                </a:cubicBezTo>
                <a:close/>
                <a:moveTo>
                  <a:pt x="361619" y="145068"/>
                </a:moveTo>
                <a:lnTo>
                  <a:pt x="361619" y="438250"/>
                </a:lnTo>
                <a:lnTo>
                  <a:pt x="452614" y="438250"/>
                </a:lnTo>
                <a:lnTo>
                  <a:pt x="452614" y="318457"/>
                </a:lnTo>
                <a:lnTo>
                  <a:pt x="566207" y="318457"/>
                </a:lnTo>
                <a:lnTo>
                  <a:pt x="566207" y="259261"/>
                </a:lnTo>
                <a:lnTo>
                  <a:pt x="452614" y="259261"/>
                </a:lnTo>
                <a:lnTo>
                  <a:pt x="452614" y="208064"/>
                </a:lnTo>
                <a:lnTo>
                  <a:pt x="585606" y="208064"/>
                </a:lnTo>
                <a:lnTo>
                  <a:pt x="585606" y="145068"/>
                </a:lnTo>
                <a:close/>
                <a:moveTo>
                  <a:pt x="1082236" y="140068"/>
                </a:moveTo>
                <a:cubicBezTo>
                  <a:pt x="1034639" y="140068"/>
                  <a:pt x="997508" y="153401"/>
                  <a:pt x="970843" y="180066"/>
                </a:cubicBezTo>
                <a:cubicBezTo>
                  <a:pt x="944178" y="206731"/>
                  <a:pt x="930845" y="243995"/>
                  <a:pt x="930845" y="291859"/>
                </a:cubicBezTo>
                <a:cubicBezTo>
                  <a:pt x="930845" y="326124"/>
                  <a:pt x="937578" y="354655"/>
                  <a:pt x="951044" y="377454"/>
                </a:cubicBezTo>
                <a:cubicBezTo>
                  <a:pt x="964510" y="400252"/>
                  <a:pt x="982075" y="416918"/>
                  <a:pt x="1003741" y="427451"/>
                </a:cubicBezTo>
                <a:cubicBezTo>
                  <a:pt x="1025406" y="437984"/>
                  <a:pt x="1052771" y="443250"/>
                  <a:pt x="1085836" y="443250"/>
                </a:cubicBezTo>
                <a:cubicBezTo>
                  <a:pt x="1118367" y="443250"/>
                  <a:pt x="1145532" y="437150"/>
                  <a:pt x="1167331" y="424951"/>
                </a:cubicBezTo>
                <a:cubicBezTo>
                  <a:pt x="1189129" y="412752"/>
                  <a:pt x="1205795" y="395686"/>
                  <a:pt x="1217328" y="373754"/>
                </a:cubicBezTo>
                <a:cubicBezTo>
                  <a:pt x="1228860" y="351822"/>
                  <a:pt x="1234627" y="323724"/>
                  <a:pt x="1234627" y="289459"/>
                </a:cubicBezTo>
                <a:cubicBezTo>
                  <a:pt x="1234627" y="242262"/>
                  <a:pt x="1221427" y="205564"/>
                  <a:pt x="1195029" y="179366"/>
                </a:cubicBezTo>
                <a:cubicBezTo>
                  <a:pt x="1168631" y="153168"/>
                  <a:pt x="1131033" y="140068"/>
                  <a:pt x="1082236" y="140068"/>
                </a:cubicBezTo>
                <a:close/>
                <a:moveTo>
                  <a:pt x="286148" y="0"/>
                </a:moveTo>
                <a:lnTo>
                  <a:pt x="2892483" y="0"/>
                </a:lnTo>
                <a:cubicBezTo>
                  <a:pt x="3050518" y="0"/>
                  <a:pt x="3178631" y="128113"/>
                  <a:pt x="3178631" y="286148"/>
                </a:cubicBezTo>
                <a:lnTo>
                  <a:pt x="3178631" y="298627"/>
                </a:lnTo>
                <a:cubicBezTo>
                  <a:pt x="3178631" y="456662"/>
                  <a:pt x="3050518" y="584775"/>
                  <a:pt x="2892483" y="584775"/>
                </a:cubicBezTo>
                <a:lnTo>
                  <a:pt x="286148" y="584775"/>
                </a:lnTo>
                <a:cubicBezTo>
                  <a:pt x="128113" y="584775"/>
                  <a:pt x="0" y="456662"/>
                  <a:pt x="0" y="298627"/>
                </a:cubicBezTo>
                <a:lnTo>
                  <a:pt x="0" y="286148"/>
                </a:lnTo>
                <a:cubicBezTo>
                  <a:pt x="0" y="128113"/>
                  <a:pt x="128113" y="0"/>
                  <a:pt x="286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2C1D29D1-732A-7051-E4E8-3CEA47B0A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14" y="-1613995"/>
            <a:ext cx="1150330" cy="1150330"/>
          </a:xfrm>
          <a:prstGeom prst="rect">
            <a:avLst/>
          </a:prstGeom>
        </p:spPr>
      </p:pic>
      <p:sp>
        <p:nvSpPr>
          <p:cNvPr id="3" name="Hexagone 2">
            <a:extLst>
              <a:ext uri="{FF2B5EF4-FFF2-40B4-BE49-F238E27FC236}">
                <a16:creationId xmlns:a16="http://schemas.microsoft.com/office/drawing/2014/main" xmlns="" id="{C7AE2666-A335-7F03-4AE8-99014A317DB3}"/>
              </a:ext>
            </a:extLst>
          </p:cNvPr>
          <p:cNvSpPr/>
          <p:nvPr/>
        </p:nvSpPr>
        <p:spPr>
          <a:xfrm>
            <a:off x="1029232" y="4741159"/>
            <a:ext cx="1006342" cy="90124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Hexagone 3">
            <a:extLst>
              <a:ext uri="{FF2B5EF4-FFF2-40B4-BE49-F238E27FC236}">
                <a16:creationId xmlns:a16="http://schemas.microsoft.com/office/drawing/2014/main" xmlns="" id="{A1CC4985-0A30-7C64-5DA6-A19A6D2A25FD}"/>
              </a:ext>
            </a:extLst>
          </p:cNvPr>
          <p:cNvSpPr/>
          <p:nvPr/>
        </p:nvSpPr>
        <p:spPr>
          <a:xfrm>
            <a:off x="3636632" y="3429000"/>
            <a:ext cx="2081086" cy="186373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Hexagone 4">
            <a:extLst>
              <a:ext uri="{FF2B5EF4-FFF2-40B4-BE49-F238E27FC236}">
                <a16:creationId xmlns:a16="http://schemas.microsoft.com/office/drawing/2014/main" xmlns="" id="{445408E2-4350-39A6-2E2F-0A3B53D491E7}"/>
              </a:ext>
            </a:extLst>
          </p:cNvPr>
          <p:cNvSpPr/>
          <p:nvPr/>
        </p:nvSpPr>
        <p:spPr>
          <a:xfrm>
            <a:off x="3898106" y="3680784"/>
            <a:ext cx="1518792" cy="1360170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Hexagone 5">
            <a:extLst>
              <a:ext uri="{FF2B5EF4-FFF2-40B4-BE49-F238E27FC236}">
                <a16:creationId xmlns:a16="http://schemas.microsoft.com/office/drawing/2014/main" xmlns="" id="{D4616C1C-6BB0-10A5-A489-EC74321659FB}"/>
              </a:ext>
            </a:extLst>
          </p:cNvPr>
          <p:cNvSpPr/>
          <p:nvPr/>
        </p:nvSpPr>
        <p:spPr>
          <a:xfrm>
            <a:off x="10072288" y="677654"/>
            <a:ext cx="1306664" cy="1170196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Hexagone 6">
            <a:extLst>
              <a:ext uri="{FF2B5EF4-FFF2-40B4-BE49-F238E27FC236}">
                <a16:creationId xmlns:a16="http://schemas.microsoft.com/office/drawing/2014/main" xmlns="" id="{BF32C0D0-B70D-C926-ACBA-26E5975E2235}"/>
              </a:ext>
            </a:extLst>
          </p:cNvPr>
          <p:cNvSpPr/>
          <p:nvPr/>
        </p:nvSpPr>
        <p:spPr>
          <a:xfrm>
            <a:off x="8506052" y="3979931"/>
            <a:ext cx="1856344" cy="166246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xmlns="" id="{4BF006C3-322A-DFD5-FC9D-0EF103CEBC80}"/>
              </a:ext>
            </a:extLst>
          </p:cNvPr>
          <p:cNvSpPr/>
          <p:nvPr/>
        </p:nvSpPr>
        <p:spPr>
          <a:xfrm>
            <a:off x="6827322" y="5074498"/>
            <a:ext cx="1268258" cy="1135802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xmlns="" id="{A1498943-E608-4FF3-F69B-E86C04F56F25}"/>
              </a:ext>
            </a:extLst>
          </p:cNvPr>
          <p:cNvSpPr/>
          <p:nvPr/>
        </p:nvSpPr>
        <p:spPr>
          <a:xfrm>
            <a:off x="7665" y="42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xmlns="" id="{7BE702ED-73D0-EB78-1C43-C53715AA66A1}"/>
              </a:ext>
            </a:extLst>
          </p:cNvPr>
          <p:cNvSpPr/>
          <p:nvPr/>
        </p:nvSpPr>
        <p:spPr>
          <a:xfrm>
            <a:off x="4541322" y="423572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xmlns="" id="{3FA98C98-4EDC-8A95-D59E-9DD7D181BCFA}"/>
              </a:ext>
            </a:extLst>
          </p:cNvPr>
          <p:cNvSpPr/>
          <p:nvPr/>
        </p:nvSpPr>
        <p:spPr>
          <a:xfrm>
            <a:off x="4967338" y="1452664"/>
            <a:ext cx="1547834" cy="13861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Hexagone 11">
            <a:extLst>
              <a:ext uri="{FF2B5EF4-FFF2-40B4-BE49-F238E27FC236}">
                <a16:creationId xmlns:a16="http://schemas.microsoft.com/office/drawing/2014/main" xmlns="" id="{740A1ECC-52DC-D965-7015-D1A20F585D6F}"/>
              </a:ext>
            </a:extLst>
          </p:cNvPr>
          <p:cNvSpPr/>
          <p:nvPr/>
        </p:nvSpPr>
        <p:spPr>
          <a:xfrm>
            <a:off x="7245214" y="601022"/>
            <a:ext cx="1151546" cy="1031278"/>
          </a:xfrm>
          <a:prstGeom prst="hexagon">
            <a:avLst/>
          </a:prstGeom>
          <a:noFill/>
          <a:ln w="381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èle 3D 12">
                <a:extLst>
                  <a:ext uri="{FF2B5EF4-FFF2-40B4-BE49-F238E27FC236}">
                    <a16:creationId xmlns:a16="http://schemas.microsoft.com/office/drawing/2014/main" id="{0AD6B11A-F1B8-FE7F-136D-BD8EE95878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8024656"/>
                  </p:ext>
                </p:extLst>
              </p:nvPr>
            </p:nvGraphicFramePr>
            <p:xfrm>
              <a:off x="-1254473" y="6960319"/>
              <a:ext cx="1222937" cy="1164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2937" cy="1164087"/>
                    </a:xfrm>
                    <a:prstGeom prst="rect">
                      <a:avLst/>
                    </a:prstGeom>
                  </am3d:spPr>
                  <am3d:camera>
                    <am3d:pos x="0" y="0" z="6634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03" d="1000000"/>
                    <am3d:preTrans dx="0" dy="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4657" ay="-110340" az="-1077804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15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>
                <a:extLst>
                  <a:ext uri="{FF2B5EF4-FFF2-40B4-BE49-F238E27FC236}">
                    <a16:creationId xmlns:a16="http://schemas.microsoft.com/office/drawing/2014/main" xmlns="" id="{0AD6B11A-F1B8-FE7F-136D-BD8EE9587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54473" y="6960319"/>
                <a:ext cx="1222937" cy="1164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Modèle 3D 13">
                <a:extLst>
                  <a:ext uri="{FF2B5EF4-FFF2-40B4-BE49-F238E27FC236}">
                    <a16:creationId xmlns:a16="http://schemas.microsoft.com/office/drawing/2014/main" id="{3F402ABD-3CF6-4552-A579-F6076C624E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684780"/>
                  </p:ext>
                </p:extLst>
              </p:nvPr>
            </p:nvGraphicFramePr>
            <p:xfrm flipH="1">
              <a:off x="-266197" y="-4133733"/>
              <a:ext cx="12724393" cy="14474887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12724393" cy="14474887"/>
                    </a:xfrm>
                    <a:prstGeom prst="rect">
                      <a:avLst/>
                    </a:prstGeom>
                  </am3d:spPr>
                  <am3d:camera>
                    <am3d:pos x="0" y="0" z="634862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36096" dy="-38401272" dz="-56521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4916" ay="93550" az="-107938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201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>
                <a:extLst>
                  <a:ext uri="{FF2B5EF4-FFF2-40B4-BE49-F238E27FC236}">
                    <a16:creationId xmlns:a16="http://schemas.microsoft.com/office/drawing/2014/main" xmlns="" id="{3F402ABD-3CF6-4552-A579-F6076C624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-266197" y="-4133733"/>
                <a:ext cx="12724393" cy="1447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5" name="Modèle 3D 14">
                <a:extLst>
                  <a:ext uri="{FF2B5EF4-FFF2-40B4-BE49-F238E27FC236}">
                    <a16:creationId xmlns:a16="http://schemas.microsoft.com/office/drawing/2014/main" id="{073C077A-F9BC-97A6-EEB1-A9F8A29221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662308"/>
                  </p:ext>
                </p:extLst>
              </p:nvPr>
            </p:nvGraphicFramePr>
            <p:xfrm>
              <a:off x="12935970" y="2472907"/>
              <a:ext cx="1065565" cy="126160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65565" cy="1261609"/>
                    </a:xfrm>
                    <a:prstGeom prst="rect">
                      <a:avLst/>
                    </a:prstGeom>
                  </am3d:spPr>
                  <am3d:camera>
                    <am3d:pos x="0" y="0" z="63503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0" d="1000000"/>
                    <am3d:preTrans dx="2065001" dy="-38401259" dz="-552439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67082" ay="-898019" az="-1073976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57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>
                <a:extLst>
                  <a:ext uri="{FF2B5EF4-FFF2-40B4-BE49-F238E27FC236}">
                    <a16:creationId xmlns:a16="http://schemas.microsoft.com/office/drawing/2014/main" xmlns="" id="{073C077A-F9BC-97A6-EEB1-A9F8A2922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35970" y="2472907"/>
                <a:ext cx="1065565" cy="12616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71BA698-BD1A-1573-BB50-4796158D8C96}"/>
              </a:ext>
            </a:extLst>
          </p:cNvPr>
          <p:cNvSpPr txBox="1"/>
          <p:nvPr/>
        </p:nvSpPr>
        <p:spPr>
          <a:xfrm>
            <a:off x="7665" y="4472"/>
            <a:ext cx="5021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&lt;HTML/&gt;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B6EA579E-DC3F-DBA7-870B-3033B5796A4E}"/>
              </a:ext>
            </a:extLst>
          </p:cNvPr>
          <p:cNvSpPr txBox="1"/>
          <p:nvPr/>
        </p:nvSpPr>
        <p:spPr>
          <a:xfrm>
            <a:off x="242128" y="1361212"/>
            <a:ext cx="502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-AFFICHER LES PAGES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-INTERACTION AVEC L’UTILISATEUR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D859BFF-9A43-6B25-25E4-666A3A691E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3" y="2624433"/>
            <a:ext cx="6182588" cy="4191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EC565DD-3FCE-1C66-8C42-7F0DA6EB3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98" y="1847850"/>
            <a:ext cx="425335" cy="49727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052AE29F-14B2-7015-7B83-C1ADAE7054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6" y="-83244"/>
            <a:ext cx="661585" cy="685800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42029FC-C14C-86DC-65A1-8628E10CA4D6}"/>
              </a:ext>
            </a:extLst>
          </p:cNvPr>
          <p:cNvSpPr txBox="1"/>
          <p:nvPr/>
        </p:nvSpPr>
        <p:spPr>
          <a:xfrm>
            <a:off x="280957" y="3037700"/>
            <a:ext cx="378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index.html </a:t>
            </a:r>
          </a:p>
          <a:p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(insertion de l’image)</a:t>
            </a:r>
          </a:p>
        </p:txBody>
      </p:sp>
    </p:spTree>
    <p:extLst>
      <p:ext uri="{BB962C8B-B14F-4D97-AF65-F5344CB8AC3E}">
        <p14:creationId xmlns:p14="http://schemas.microsoft.com/office/powerpoint/2010/main" val="3843181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237</Words>
  <Application>Microsoft Office PowerPoint</Application>
  <PresentationFormat>Personnalisé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gwladys botteau</dc:creator>
  <cp:lastModifiedBy>hp</cp:lastModifiedBy>
  <cp:revision>10</cp:revision>
  <dcterms:created xsi:type="dcterms:W3CDTF">2024-05-19T16:01:56Z</dcterms:created>
  <dcterms:modified xsi:type="dcterms:W3CDTF">2024-05-23T22:46:08Z</dcterms:modified>
</cp:coreProperties>
</file>